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2.xml" ContentType="application/vnd.ms-office.chartstyle+xml"/>
  <Override PartName="/ppt/diagrams/drawing2.xml" ContentType="application/vnd.ms-office.drawingml.diagramDrawing+xml"/>
  <Override PartName="/ppt/charts/chart2.xml" ContentType="application/vnd.openxmlformats-officedocument.drawingml.chart+xml"/>
  <Override PartName="/ppt/diagrams/quickStyle2.xml" ContentType="application/vnd.openxmlformats-officedocument.drawingml.diagramStyle+xml"/>
  <Override PartName="/ppt/diagrams/colors2.xml" ContentType="application/vnd.openxmlformats-officedocument.drawingml.diagramColors+xml"/>
  <Override PartName="/ppt/charts/colors2.xml" ContentType="application/vnd.ms-office.chartcolor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3"/>
  </p:notesMasterIdLst>
  <p:sldIdLst>
    <p:sldId id="420" r:id="rId2"/>
    <p:sldId id="422" r:id="rId3"/>
    <p:sldId id="424" r:id="rId4"/>
    <p:sldId id="425" r:id="rId5"/>
    <p:sldId id="431" r:id="rId6"/>
    <p:sldId id="432" r:id="rId7"/>
    <p:sldId id="426" r:id="rId8"/>
    <p:sldId id="427" r:id="rId9"/>
    <p:sldId id="428" r:id="rId10"/>
    <p:sldId id="429" r:id="rId11"/>
    <p:sldId id="430" r:id="rId12"/>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67E55A-30B0-4641-B59D-7E3D856388E1}">
          <p14:sldIdLst/>
        </p14:section>
        <p14:section name="Untitled Section" id="{164BF4DA-1267-402D-956A-84232C9DE85D}">
          <p14:sldIdLst>
            <p14:sldId id="420"/>
            <p14:sldId id="422"/>
            <p14:sldId id="424"/>
            <p14:sldId id="425"/>
            <p14:sldId id="431"/>
            <p14:sldId id="432"/>
            <p14:sldId id="426"/>
            <p14:sldId id="427"/>
            <p14:sldId id="428"/>
            <p14:sldId id="429"/>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400"/>
    <a:srgbClr val="458A00"/>
    <a:srgbClr val="438600"/>
    <a:srgbClr val="285000"/>
    <a:srgbClr val="660033"/>
    <a:srgbClr val="CC3300"/>
    <a:srgbClr val="3D7A00"/>
    <a:srgbClr val="4D9A00"/>
    <a:srgbClr val="00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62" autoAdjust="0"/>
  </p:normalViewPr>
  <p:slideViewPr>
    <p:cSldViewPr>
      <p:cViewPr varScale="1">
        <p:scale>
          <a:sx n="101" d="100"/>
          <a:sy n="101" d="100"/>
        </p:scale>
        <p:origin x="294"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9ba50db1e2313dc0/Projekte/GIZ.H2MENA/RE%20installed%20capac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ba50db1e2313dc0/Projekte/GIZ.H2MENA/RE%20installed%20capacit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6759200404726"/>
          <c:y val="3.8468263682461971E-2"/>
          <c:w val="0.6754867750262683"/>
          <c:h val="0.8062482703737919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 installed capacity.xlsx]Tabelle1'!$A$2,'[RE installed capacity.xlsx]Tabelle1'!$A$5:$A$9,'[RE installed capacity.xlsx]Tabelle1'!$A$11:$A$14,'[RE installed capacity.xlsx]Tabelle1'!$A$17:$A$23</c:f>
              <c:strCache>
                <c:ptCount val="17"/>
                <c:pt idx="0">
                  <c:v>Algeria</c:v>
                </c:pt>
                <c:pt idx="1">
                  <c:v>Djibouti</c:v>
                </c:pt>
                <c:pt idx="2">
                  <c:v>Egypt</c:v>
                </c:pt>
                <c:pt idx="3">
                  <c:v>Iraq</c:v>
                </c:pt>
                <c:pt idx="4">
                  <c:v>Jordan</c:v>
                </c:pt>
                <c:pt idx="5">
                  <c:v>Kuwait</c:v>
                </c:pt>
                <c:pt idx="6">
                  <c:v>Libya</c:v>
                </c:pt>
                <c:pt idx="7">
                  <c:v>Mauritania</c:v>
                </c:pt>
                <c:pt idx="8">
                  <c:v>Morocco</c:v>
                </c:pt>
                <c:pt idx="9">
                  <c:v>Oman</c:v>
                </c:pt>
                <c:pt idx="10">
                  <c:v>Saudi Arabia</c:v>
                </c:pt>
                <c:pt idx="11">
                  <c:v>Somalia</c:v>
                </c:pt>
                <c:pt idx="12">
                  <c:v>Sudan</c:v>
                </c:pt>
                <c:pt idx="13">
                  <c:v>Syria</c:v>
                </c:pt>
                <c:pt idx="14">
                  <c:v>Tunisia</c:v>
                </c:pt>
                <c:pt idx="15">
                  <c:v>UAE</c:v>
                </c:pt>
                <c:pt idx="16">
                  <c:v>Yemen</c:v>
                </c:pt>
              </c:strCache>
            </c:strRef>
          </c:cat>
          <c:val>
            <c:numRef>
              <c:f>'[RE installed capacity.xlsx]Tabelle1'!$H$2,'[RE installed capacity.xlsx]Tabelle1'!$H$5:$H$9,'[RE installed capacity.xlsx]Tabelle1'!$H$11:$H$14,'[RE installed capacity.xlsx]Tabelle1'!$H$17:$H$23</c:f>
              <c:numCache>
                <c:formatCode>_-* #\ ##0_-;\-* #\ ##0_-;_-* "-"??_-;_-@_-</c:formatCode>
                <c:ptCount val="17"/>
                <c:pt idx="0">
                  <c:v>650</c:v>
                </c:pt>
                <c:pt idx="1">
                  <c:v>359</c:v>
                </c:pt>
                <c:pt idx="2">
                  <c:v>4908</c:v>
                </c:pt>
                <c:pt idx="3">
                  <c:v>54</c:v>
                </c:pt>
                <c:pt idx="4">
                  <c:v>18</c:v>
                </c:pt>
                <c:pt idx="5">
                  <c:v>323</c:v>
                </c:pt>
                <c:pt idx="6">
                  <c:v>3776</c:v>
                </c:pt>
                <c:pt idx="7">
                  <c:v>1098</c:v>
                </c:pt>
                <c:pt idx="8">
                  <c:v>574</c:v>
                </c:pt>
                <c:pt idx="9">
                  <c:v>747</c:v>
                </c:pt>
                <c:pt idx="10">
                  <c:v>2685</c:v>
                </c:pt>
                <c:pt idx="11">
                  <c:v>2930</c:v>
                </c:pt>
                <c:pt idx="12">
                  <c:v>546</c:v>
                </c:pt>
                <c:pt idx="13">
                  <c:v>136</c:v>
                </c:pt>
                <c:pt idx="14">
                  <c:v>361</c:v>
                </c:pt>
                <c:pt idx="15">
                  <c:v>669</c:v>
                </c:pt>
                <c:pt idx="16">
                  <c:v>1236</c:v>
                </c:pt>
              </c:numCache>
            </c:numRef>
          </c:val>
          <c:extLst>
            <c:ext xmlns:c16="http://schemas.microsoft.com/office/drawing/2014/chart" uri="{C3380CC4-5D6E-409C-BE32-E72D297353CC}">
              <c16:uniqueId val="{00000000-C3A0-4282-806C-9113A6E66C6A}"/>
            </c:ext>
          </c:extLst>
        </c:ser>
        <c:dLbls>
          <c:showLegendKey val="0"/>
          <c:showVal val="0"/>
          <c:showCatName val="0"/>
          <c:showSerName val="0"/>
          <c:showPercent val="0"/>
          <c:showBubbleSize val="0"/>
        </c:dLbls>
        <c:gapWidth val="182"/>
        <c:axId val="93646431"/>
        <c:axId val="93638751"/>
      </c:barChart>
      <c:catAx>
        <c:axId val="93646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638751"/>
        <c:crosses val="autoZero"/>
        <c:auto val="1"/>
        <c:lblAlgn val="ctr"/>
        <c:lblOffset val="100"/>
        <c:noMultiLvlLbl val="0"/>
      </c:catAx>
      <c:valAx>
        <c:axId val="936387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dirty="0"/>
                  <a:t>Green </a:t>
                </a:r>
                <a:r>
                  <a:rPr lang="es-ES" dirty="0" err="1"/>
                  <a:t>hydrogen</a:t>
                </a:r>
                <a:r>
                  <a:rPr lang="es-ES" dirty="0"/>
                  <a:t> </a:t>
                </a:r>
                <a:r>
                  <a:rPr lang="es-ES" dirty="0" err="1"/>
                  <a:t>volume</a:t>
                </a:r>
                <a:r>
                  <a:rPr lang="es-ES" dirty="0"/>
                  <a:t> </a:t>
                </a:r>
                <a:r>
                  <a:rPr lang="es-ES" dirty="0" err="1"/>
                  <a:t>potential</a:t>
                </a:r>
                <a:r>
                  <a:rPr lang="es-ES" dirty="0"/>
                  <a:t> (g) [TWh/a]</a:t>
                </a:r>
              </a:p>
            </c:rich>
          </c:tx>
          <c:layout>
            <c:manualLayout>
              <c:xMode val="edge"/>
              <c:yMode val="edge"/>
              <c:x val="0.15673409954727652"/>
              <c:y val="0.9258435412831658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64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'[RE installed capacity.xlsx]Tabelle1'!$A$2:$A$14,'[RE installed capacity.xlsx]Tabelle1'!$A$16:$A$23</c:f>
              <c:strCache>
                <c:ptCount val="21"/>
                <c:pt idx="0">
                  <c:v>Algeria</c:v>
                </c:pt>
                <c:pt idx="1">
                  <c:v>Bahrain</c:v>
                </c:pt>
                <c:pt idx="2">
                  <c:v>Comoros</c:v>
                </c:pt>
                <c:pt idx="3">
                  <c:v>Djibouti</c:v>
                </c:pt>
                <c:pt idx="4">
                  <c:v>Egypt</c:v>
                </c:pt>
                <c:pt idx="5">
                  <c:v>Iraq</c:v>
                </c:pt>
                <c:pt idx="6">
                  <c:v>Jordan</c:v>
                </c:pt>
                <c:pt idx="7">
                  <c:v>Kuwait</c:v>
                </c:pt>
                <c:pt idx="8">
                  <c:v>Lebanon</c:v>
                </c:pt>
                <c:pt idx="9">
                  <c:v>Libya</c:v>
                </c:pt>
                <c:pt idx="10">
                  <c:v>Mauritania</c:v>
                </c:pt>
                <c:pt idx="11">
                  <c:v>Morocco</c:v>
                </c:pt>
                <c:pt idx="12">
                  <c:v>Oman</c:v>
                </c:pt>
                <c:pt idx="13">
                  <c:v>Qatar</c:v>
                </c:pt>
                <c:pt idx="14">
                  <c:v>Saudi Arabia</c:v>
                </c:pt>
                <c:pt idx="15">
                  <c:v>Somalia</c:v>
                </c:pt>
                <c:pt idx="16">
                  <c:v>Sudan</c:v>
                </c:pt>
                <c:pt idx="17">
                  <c:v>Syria</c:v>
                </c:pt>
                <c:pt idx="18">
                  <c:v>Tunisia</c:v>
                </c:pt>
                <c:pt idx="19">
                  <c:v>UAE</c:v>
                </c:pt>
                <c:pt idx="20">
                  <c:v>Yemen</c:v>
                </c:pt>
              </c:strCache>
            </c:strRef>
          </c:cat>
          <c:val>
            <c:numRef>
              <c:f>'[RE installed capacity.xlsx]Tabelle1'!$I$2:$I$14,'[RE installed capacity.xlsx]Tabelle1'!$I$16:$I$23</c:f>
              <c:numCache>
                <c:formatCode>_(* #,##0.00_);_(* \(#,##0.00\);_(* "-"??_);_(@_)</c:formatCode>
                <c:ptCount val="21"/>
                <c:pt idx="0">
                  <c:v>2.66</c:v>
                </c:pt>
                <c:pt idx="1">
                  <c:v>2.92</c:v>
                </c:pt>
                <c:pt idx="2">
                  <c:v>2.02</c:v>
                </c:pt>
                <c:pt idx="3">
                  <c:v>2.4700000000000002</c:v>
                </c:pt>
                <c:pt idx="4">
                  <c:v>2.67</c:v>
                </c:pt>
                <c:pt idx="5">
                  <c:v>2.27</c:v>
                </c:pt>
                <c:pt idx="6">
                  <c:v>2.96</c:v>
                </c:pt>
                <c:pt idx="7">
                  <c:v>2.77</c:v>
                </c:pt>
                <c:pt idx="8">
                  <c:v>2.5299999999999998</c:v>
                </c:pt>
                <c:pt idx="9">
                  <c:v>2.2400000000000002</c:v>
                </c:pt>
                <c:pt idx="10">
                  <c:v>2.2999999999999998</c:v>
                </c:pt>
                <c:pt idx="11">
                  <c:v>3</c:v>
                </c:pt>
                <c:pt idx="12">
                  <c:v>2.81</c:v>
                </c:pt>
                <c:pt idx="13">
                  <c:v>3.03</c:v>
                </c:pt>
                <c:pt idx="14">
                  <c:v>2.92</c:v>
                </c:pt>
                <c:pt idx="15">
                  <c:v>2.0299999999999998</c:v>
                </c:pt>
                <c:pt idx="16">
                  <c:v>2.35</c:v>
                </c:pt>
                <c:pt idx="17">
                  <c:v>2.2799999999999998</c:v>
                </c:pt>
                <c:pt idx="18">
                  <c:v>3</c:v>
                </c:pt>
                <c:pt idx="19">
                  <c:v>3.45</c:v>
                </c:pt>
                <c:pt idx="20">
                  <c:v>2.11</c:v>
                </c:pt>
              </c:numCache>
            </c:numRef>
          </c:val>
          <c:extLst>
            <c:ext xmlns:c16="http://schemas.microsoft.com/office/drawing/2014/chart" uri="{C3380CC4-5D6E-409C-BE32-E72D297353CC}">
              <c16:uniqueId val="{00000000-1A9D-4A7F-9279-2BDCF0E0D93D}"/>
            </c:ext>
          </c:extLst>
        </c:ser>
        <c:dLbls>
          <c:showLegendKey val="0"/>
          <c:showVal val="0"/>
          <c:showCatName val="0"/>
          <c:showSerName val="0"/>
          <c:showPercent val="0"/>
          <c:showBubbleSize val="0"/>
        </c:dLbls>
        <c:gapWidth val="100"/>
        <c:axId val="93641151"/>
        <c:axId val="93642111"/>
      </c:barChart>
      <c:catAx>
        <c:axId val="9364115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93642111"/>
        <c:crosses val="autoZero"/>
        <c:auto val="1"/>
        <c:lblAlgn val="ctr"/>
        <c:lblOffset val="100"/>
        <c:noMultiLvlLbl val="0"/>
      </c:catAx>
      <c:valAx>
        <c:axId val="93642111"/>
        <c:scaling>
          <c:orientation val="minMax"/>
          <c:min val="1"/>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ES"/>
                  <a:t>Socio-economic PtX potential</a:t>
                </a:r>
              </a:p>
            </c:rich>
          </c:tx>
          <c:layout>
            <c:manualLayout>
              <c:xMode val="edge"/>
              <c:yMode val="edge"/>
              <c:x val="0.27026067272892373"/>
              <c:y val="0.9462302407538331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3641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C6264-F2BD-4999-9CD0-29F24BDC0D0C}" type="doc">
      <dgm:prSet loTypeId="urn:microsoft.com/office/officeart/2005/8/layout/bProcess3" loCatId="process" qsTypeId="urn:microsoft.com/office/officeart/2005/8/quickstyle/simple2" qsCatId="simple" csTypeId="urn:microsoft.com/office/officeart/2005/8/colors/accent3_2" csCatId="accent3" phldr="1"/>
      <dgm:spPr/>
      <dgm:t>
        <a:bodyPr/>
        <a:lstStyle/>
        <a:p>
          <a:endParaRPr lang="en-DE"/>
        </a:p>
      </dgm:t>
    </dgm:pt>
    <dgm:pt modelId="{F6969A05-E697-4C2A-AC4D-B3424C6D2261}">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EF38C41-6F16-40AF-94F0-B6AFCEFF6007}" type="parTrans" cxnId="{B6841D91-6AF3-445E-B968-812BD2E9C854}">
      <dgm:prSet/>
      <dgm:spPr/>
      <dgm:t>
        <a:bodyPr/>
        <a:lstStyle/>
        <a:p>
          <a:endParaRPr lang="en-DE" sz="4400">
            <a:solidFill>
              <a:schemeClr val="tx1"/>
            </a:solidFill>
            <a:latin typeface="Eras Light ITC" panose="020B0402030504020804" pitchFamily="34" charset="0"/>
          </a:endParaRPr>
        </a:p>
      </dgm:t>
    </dgm:pt>
    <dgm:pt modelId="{A53C54B9-752E-4919-9522-272170F3E678}" type="sibTrans" cxnId="{B6841D91-6AF3-445E-B968-812BD2E9C854}">
      <dgm:prSet custT="1"/>
      <dgm:spPr/>
      <dgm:t>
        <a:bodyPr/>
        <a:lstStyle/>
        <a:p>
          <a:endParaRPr lang="en-DE" sz="1100">
            <a:solidFill>
              <a:schemeClr val="tx1"/>
            </a:solidFill>
            <a:latin typeface="Eras Light ITC" panose="020B0402030504020804" pitchFamily="34" charset="0"/>
          </a:endParaRPr>
        </a:p>
      </dgm:t>
    </dgm:pt>
    <dgm:pt modelId="{3433F27B-F484-48E1-9171-CDE62FB29E3F}">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B69B5DF6-67E6-458C-82DA-82825D71BA39}" type="parTrans" cxnId="{E90FCF7F-08A8-4407-AFA4-A43CFE0028F2}">
      <dgm:prSet/>
      <dgm:spPr/>
      <dgm:t>
        <a:bodyPr/>
        <a:lstStyle/>
        <a:p>
          <a:endParaRPr lang="en-DE" sz="4400">
            <a:solidFill>
              <a:schemeClr val="tx1"/>
            </a:solidFill>
            <a:latin typeface="Eras Light ITC" panose="020B0402030504020804" pitchFamily="34" charset="0"/>
          </a:endParaRPr>
        </a:p>
      </dgm:t>
    </dgm:pt>
    <dgm:pt modelId="{2C33C334-93E8-4211-8233-AFF0EBAB91A2}" type="sibTrans" cxnId="{E90FCF7F-08A8-4407-AFA4-A43CFE0028F2}">
      <dgm:prSet custT="1"/>
      <dgm:spPr/>
      <dgm:t>
        <a:bodyPr/>
        <a:lstStyle/>
        <a:p>
          <a:endParaRPr lang="en-DE" sz="1100">
            <a:solidFill>
              <a:schemeClr val="tx1"/>
            </a:solidFill>
            <a:latin typeface="Eras Light ITC" panose="020B0402030504020804" pitchFamily="34" charset="0"/>
          </a:endParaRPr>
        </a:p>
      </dgm:t>
    </dgm:pt>
    <dgm:pt modelId="{1AAE167C-838B-403E-87B7-A24F193C2F95}">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906E9D8-1CBC-4BE8-A011-690A27DAFFFE}" type="parTrans" cxnId="{89AE1A5D-4DEC-4810-A225-88687E19E061}">
      <dgm:prSet/>
      <dgm:spPr/>
      <dgm:t>
        <a:bodyPr/>
        <a:lstStyle/>
        <a:p>
          <a:endParaRPr lang="en-DE" sz="4400">
            <a:solidFill>
              <a:schemeClr val="tx1"/>
            </a:solidFill>
            <a:latin typeface="Eras Light ITC" panose="020B0402030504020804" pitchFamily="34" charset="0"/>
          </a:endParaRPr>
        </a:p>
      </dgm:t>
    </dgm:pt>
    <dgm:pt modelId="{1CC51BD8-1B8F-423A-A48E-926E6A586577}" type="sibTrans" cxnId="{89AE1A5D-4DEC-4810-A225-88687E19E061}">
      <dgm:prSet custT="1"/>
      <dgm:spPr/>
      <dgm:t>
        <a:bodyPr/>
        <a:lstStyle/>
        <a:p>
          <a:endParaRPr lang="en-DE" sz="1100">
            <a:solidFill>
              <a:schemeClr val="tx1"/>
            </a:solidFill>
            <a:latin typeface="Eras Light ITC" panose="020B0402030504020804" pitchFamily="34" charset="0"/>
          </a:endParaRPr>
        </a:p>
      </dgm:t>
    </dgm:pt>
    <dgm:pt modelId="{11B1299C-2C11-4821-A895-81691DEAEF17}">
      <dgm:prSet phldrT="[Tex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6C1ED40-E067-4F34-ACA8-E7D4DE6BC51B}" type="parTrans" cxnId="{314077B4-64D8-4C83-A4DD-67B3D836A03F}">
      <dgm:prSet/>
      <dgm:spPr/>
      <dgm:t>
        <a:bodyPr/>
        <a:lstStyle/>
        <a:p>
          <a:endParaRPr lang="en-DE" sz="4400">
            <a:solidFill>
              <a:schemeClr val="tx1"/>
            </a:solidFill>
            <a:latin typeface="Eras Light ITC" panose="020B0402030504020804" pitchFamily="34" charset="0"/>
          </a:endParaRPr>
        </a:p>
      </dgm:t>
    </dgm:pt>
    <dgm:pt modelId="{AD811D43-4041-4D0D-B094-CA33E0DE7B98}" type="sibTrans" cxnId="{314077B4-64D8-4C83-A4DD-67B3D836A03F}">
      <dgm:prSet custT="1"/>
      <dgm:spPr/>
      <dgm:t>
        <a:bodyPr/>
        <a:lstStyle/>
        <a:p>
          <a:endParaRPr lang="en-DE" sz="1100">
            <a:solidFill>
              <a:schemeClr val="tx1"/>
            </a:solidFill>
            <a:latin typeface="Eras Light ITC" panose="020B0402030504020804" pitchFamily="34" charset="0"/>
          </a:endParaRPr>
        </a:p>
      </dgm:t>
    </dgm:pt>
    <dgm:pt modelId="{34C36C99-91FC-4C47-9C41-675CA99896B4}">
      <dgm:prSet phldrT="[Text]" custT="1"/>
      <dgm:spPr/>
      <dgm:t>
        <a:bodyPr/>
        <a:lstStyle/>
        <a:p>
          <a:r>
            <a:rPr lang="ar-EG" sz="1600" b="1" kern="1200" dirty="0">
              <a:solidFill>
                <a:schemeClr val="tx1"/>
              </a:solidFill>
              <a:latin typeface="Eras Light ITC" panose="020B0402030504020804" pitchFamily="34" charset="0"/>
              <a:ea typeface="Tahoma" panose="020B0604030504040204" pitchFamily="34" charset="0"/>
              <a:cs typeface="Tahoma" panose="020B0604030504040204" pitchFamily="34" charset="0"/>
            </a:rPr>
            <a:t>ا</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لربع الثاني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0F3381A-33C8-4ED8-83BA-3C68E6BC999E}" type="parTrans" cxnId="{993FC5D8-22D2-47AD-8D77-66E589C4B9B7}">
      <dgm:prSet/>
      <dgm:spPr/>
      <dgm:t>
        <a:bodyPr/>
        <a:lstStyle/>
        <a:p>
          <a:endParaRPr lang="en-DE" sz="4400">
            <a:solidFill>
              <a:schemeClr val="tx1"/>
            </a:solidFill>
            <a:latin typeface="Eras Light ITC" panose="020B0402030504020804" pitchFamily="34" charset="0"/>
          </a:endParaRPr>
        </a:p>
      </dgm:t>
    </dgm:pt>
    <dgm:pt modelId="{D8235A45-D6AE-4067-93B5-E43A68F86C3A}" type="sibTrans" cxnId="{993FC5D8-22D2-47AD-8D77-66E589C4B9B7}">
      <dgm:prSet custT="1"/>
      <dgm:spPr/>
      <dgm:t>
        <a:bodyPr/>
        <a:lstStyle/>
        <a:p>
          <a:endParaRPr lang="en-DE" sz="1100">
            <a:solidFill>
              <a:schemeClr val="tx1"/>
            </a:solidFill>
            <a:latin typeface="Eras Light ITC" panose="020B0402030504020804" pitchFamily="34" charset="0"/>
          </a:endParaRPr>
        </a:p>
      </dgm:t>
    </dgm:pt>
    <dgm:pt modelId="{AE5FDC93-DFB2-4BAD-8BB9-416A4E95E9F7}">
      <dgm:prSe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8ECADEE-3FD0-4C5E-9308-8FE01E545F77}" type="parTrans" cxnId="{7DF2AA67-FBAB-4947-BC94-1751804D1168}">
      <dgm:prSet/>
      <dgm:spPr/>
      <dgm:t>
        <a:bodyPr/>
        <a:lstStyle/>
        <a:p>
          <a:endParaRPr lang="en-DE" sz="4400">
            <a:solidFill>
              <a:schemeClr val="tx1"/>
            </a:solidFill>
            <a:latin typeface="Eras Light ITC" panose="020B0402030504020804" pitchFamily="34" charset="0"/>
          </a:endParaRPr>
        </a:p>
      </dgm:t>
    </dgm:pt>
    <dgm:pt modelId="{6560036B-A034-49DB-8E4F-859F96C5904B}" type="sibTrans" cxnId="{7DF2AA67-FBAB-4947-BC94-1751804D1168}">
      <dgm:prSet custT="1"/>
      <dgm:spPr/>
      <dgm:t>
        <a:bodyPr/>
        <a:lstStyle/>
        <a:p>
          <a:endParaRPr lang="en-DE" sz="1100">
            <a:solidFill>
              <a:schemeClr val="tx1"/>
            </a:solidFill>
            <a:latin typeface="Eras Light ITC" panose="020B0402030504020804" pitchFamily="34" charset="0"/>
          </a:endParaRPr>
        </a:p>
      </dgm:t>
    </dgm:pt>
    <dgm:pt modelId="{F4B63993-DDA4-4A2D-AA37-12500E16C2C7}">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708F4A4-7ED9-4680-8C4B-EA63962561F4}" type="parTrans" cxnId="{232F9BF1-F1FD-45E7-9E4D-9903C103227F}">
      <dgm:prSet/>
      <dgm:spPr/>
      <dgm:t>
        <a:bodyPr/>
        <a:lstStyle/>
        <a:p>
          <a:endParaRPr lang="en-DE" sz="4400">
            <a:solidFill>
              <a:schemeClr val="tx1"/>
            </a:solidFill>
            <a:latin typeface="Eras Light ITC" panose="020B0402030504020804" pitchFamily="34" charset="0"/>
          </a:endParaRPr>
        </a:p>
      </dgm:t>
    </dgm:pt>
    <dgm:pt modelId="{59B76FA6-B171-4D4D-B418-44C595431C68}" type="sibTrans" cxnId="{232F9BF1-F1FD-45E7-9E4D-9903C103227F}">
      <dgm:prSet custT="1"/>
      <dgm:spPr/>
      <dgm:t>
        <a:bodyPr/>
        <a:lstStyle/>
        <a:p>
          <a:endParaRPr lang="en-DE" sz="1100">
            <a:solidFill>
              <a:schemeClr val="tx1"/>
            </a:solidFill>
            <a:latin typeface="Eras Light ITC" panose="020B0402030504020804" pitchFamily="34" charset="0"/>
          </a:endParaRPr>
        </a:p>
      </dgm:t>
    </dgm:pt>
    <dgm:pt modelId="{4204F8D4-B1D4-4A77-99AA-E7EDD1F876C6}">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82EA3BAA-9005-4274-9612-61AE9A701A26}" type="parTrans" cxnId="{6847E51F-C604-4B85-B4C2-16C3ABAAA568}">
      <dgm:prSet/>
      <dgm:spPr/>
      <dgm:t>
        <a:bodyPr/>
        <a:lstStyle/>
        <a:p>
          <a:endParaRPr lang="en-DE" sz="4400">
            <a:solidFill>
              <a:schemeClr val="tx1"/>
            </a:solidFill>
            <a:latin typeface="Eras Light ITC" panose="020B0402030504020804" pitchFamily="34" charset="0"/>
          </a:endParaRPr>
        </a:p>
      </dgm:t>
    </dgm:pt>
    <dgm:pt modelId="{326905C0-733E-4E2B-8182-C8FC694849B8}" type="sibTrans" cxnId="{6847E51F-C604-4B85-B4C2-16C3ABAAA568}">
      <dgm:prSet custT="1"/>
      <dgm:spPr/>
      <dgm:t>
        <a:bodyPr/>
        <a:lstStyle/>
        <a:p>
          <a:endParaRPr lang="en-DE" sz="1100">
            <a:solidFill>
              <a:schemeClr val="tx1"/>
            </a:solidFill>
            <a:latin typeface="Eras Light ITC" panose="020B0402030504020804" pitchFamily="34" charset="0"/>
          </a:endParaRPr>
        </a:p>
      </dgm:t>
    </dgm:pt>
    <dgm:pt modelId="{9EEBBFA4-9489-496E-B629-3BD98FFB89D6}">
      <dgm:prSet custT="1"/>
      <dgm:spPr/>
      <dgm:t>
        <a:bodyPr/>
        <a:lstStyle/>
        <a:p>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gm:t>
    </dgm:pt>
    <dgm:pt modelId="{425AD6EF-D0A9-45D3-B4AF-A896026231EE}" type="parTrans" cxnId="{24A99883-EB3D-490D-A315-15EB2B303C68}">
      <dgm:prSet/>
      <dgm:spPr/>
      <dgm:t>
        <a:bodyPr/>
        <a:lstStyle/>
        <a:p>
          <a:endParaRPr lang="en-DE" sz="4400">
            <a:solidFill>
              <a:schemeClr val="tx1"/>
            </a:solidFill>
            <a:latin typeface="Eras Light ITC" panose="020B0402030504020804" pitchFamily="34" charset="0"/>
          </a:endParaRPr>
        </a:p>
      </dgm:t>
    </dgm:pt>
    <dgm:pt modelId="{7DE8FC4F-18D3-470C-8580-D6BBE7826A22}" type="sibTrans" cxnId="{24A99883-EB3D-490D-A315-15EB2B303C68}">
      <dgm:prSet/>
      <dgm:spPr/>
      <dgm:t>
        <a:bodyPr/>
        <a:lstStyle/>
        <a:p>
          <a:endParaRPr lang="en-DE" sz="4400">
            <a:solidFill>
              <a:schemeClr val="tx1"/>
            </a:solidFill>
            <a:latin typeface="Eras Light ITC" panose="020B0402030504020804" pitchFamily="34" charset="0"/>
          </a:endParaRPr>
        </a:p>
      </dgm:t>
    </dgm:pt>
    <dgm:pt modelId="{3CD2A0B1-47F0-4C46-A18C-CC524DE5BBDB}" type="pres">
      <dgm:prSet presAssocID="{C54C6264-F2BD-4999-9CD0-29F24BDC0D0C}" presName="Name0" presStyleCnt="0">
        <dgm:presLayoutVars>
          <dgm:dir/>
          <dgm:resizeHandles val="exact"/>
        </dgm:presLayoutVars>
      </dgm:prSet>
      <dgm:spPr/>
    </dgm:pt>
    <dgm:pt modelId="{DE3BEE07-6659-4E92-81C0-E7CE14E831E8}" type="pres">
      <dgm:prSet presAssocID="{F6969A05-E697-4C2A-AC4D-B3424C6D2261}" presName="node" presStyleLbl="node1" presStyleIdx="0" presStyleCnt="9" custScaleY="147441">
        <dgm:presLayoutVars>
          <dgm:bulletEnabled val="1"/>
        </dgm:presLayoutVars>
      </dgm:prSet>
      <dgm:spPr/>
    </dgm:pt>
    <dgm:pt modelId="{19FECC41-BC7D-4377-8F67-C7AD38386056}" type="pres">
      <dgm:prSet presAssocID="{A53C54B9-752E-4919-9522-272170F3E678}" presName="sibTrans" presStyleLbl="sibTrans1D1" presStyleIdx="0" presStyleCnt="8"/>
      <dgm:spPr/>
    </dgm:pt>
    <dgm:pt modelId="{6C9AE1A9-00C4-4005-9348-37D06233C78B}" type="pres">
      <dgm:prSet presAssocID="{A53C54B9-752E-4919-9522-272170F3E678}" presName="connectorText" presStyleLbl="sibTrans1D1" presStyleIdx="0" presStyleCnt="8"/>
      <dgm:spPr/>
    </dgm:pt>
    <dgm:pt modelId="{753F03BC-CE7F-4FD3-9D41-AA0354FB9EFA}" type="pres">
      <dgm:prSet presAssocID="{3433F27B-F484-48E1-9171-CDE62FB29E3F}" presName="node" presStyleLbl="node1" presStyleIdx="1" presStyleCnt="9" custScaleY="147441">
        <dgm:presLayoutVars>
          <dgm:bulletEnabled val="1"/>
        </dgm:presLayoutVars>
      </dgm:prSet>
      <dgm:spPr/>
    </dgm:pt>
    <dgm:pt modelId="{BD56FF78-675C-47DB-858B-587DA55EEBA2}" type="pres">
      <dgm:prSet presAssocID="{2C33C334-93E8-4211-8233-AFF0EBAB91A2}" presName="sibTrans" presStyleLbl="sibTrans1D1" presStyleIdx="1" presStyleCnt="8"/>
      <dgm:spPr/>
    </dgm:pt>
    <dgm:pt modelId="{A475EB04-AF48-4EB4-8EEE-7FD7B9BFFA2F}" type="pres">
      <dgm:prSet presAssocID="{2C33C334-93E8-4211-8233-AFF0EBAB91A2}" presName="connectorText" presStyleLbl="sibTrans1D1" presStyleIdx="1" presStyleCnt="8"/>
      <dgm:spPr/>
    </dgm:pt>
    <dgm:pt modelId="{C9FB224F-A1A2-4B72-814C-4A58FEDBAA5A}" type="pres">
      <dgm:prSet presAssocID="{1AAE167C-838B-403E-87B7-A24F193C2F95}" presName="node" presStyleLbl="node1" presStyleIdx="2" presStyleCnt="9" custScaleY="147441">
        <dgm:presLayoutVars>
          <dgm:bulletEnabled val="1"/>
        </dgm:presLayoutVars>
      </dgm:prSet>
      <dgm:spPr/>
    </dgm:pt>
    <dgm:pt modelId="{E5FEA31E-7500-4ED9-A448-783E81215DA7}" type="pres">
      <dgm:prSet presAssocID="{1CC51BD8-1B8F-423A-A48E-926E6A586577}" presName="sibTrans" presStyleLbl="sibTrans1D1" presStyleIdx="2" presStyleCnt="8"/>
      <dgm:spPr/>
    </dgm:pt>
    <dgm:pt modelId="{E7CEC0E2-0285-4136-9A8E-709F874E40CD}" type="pres">
      <dgm:prSet presAssocID="{1CC51BD8-1B8F-423A-A48E-926E6A586577}" presName="connectorText" presStyleLbl="sibTrans1D1" presStyleIdx="2" presStyleCnt="8"/>
      <dgm:spPr/>
    </dgm:pt>
    <dgm:pt modelId="{0AF5E37B-EF70-4615-BD97-BA25D6A6D307}" type="pres">
      <dgm:prSet presAssocID="{AE5FDC93-DFB2-4BAD-8BB9-416A4E95E9F7}" presName="node" presStyleLbl="node1" presStyleIdx="3" presStyleCnt="9" custScaleY="147441">
        <dgm:presLayoutVars>
          <dgm:bulletEnabled val="1"/>
        </dgm:presLayoutVars>
      </dgm:prSet>
      <dgm:spPr/>
    </dgm:pt>
    <dgm:pt modelId="{1B85165C-EAB6-4D3F-BCE0-26CAA5B904E1}" type="pres">
      <dgm:prSet presAssocID="{6560036B-A034-49DB-8E4F-859F96C5904B}" presName="sibTrans" presStyleLbl="sibTrans1D1" presStyleIdx="3" presStyleCnt="8"/>
      <dgm:spPr/>
    </dgm:pt>
    <dgm:pt modelId="{5E0B5CE3-7951-4E43-94BC-15DAAD549764}" type="pres">
      <dgm:prSet presAssocID="{6560036B-A034-49DB-8E4F-859F96C5904B}" presName="connectorText" presStyleLbl="sibTrans1D1" presStyleIdx="3" presStyleCnt="8"/>
      <dgm:spPr/>
    </dgm:pt>
    <dgm:pt modelId="{338150E4-C74B-4931-B76D-EE56AE8A1A70}" type="pres">
      <dgm:prSet presAssocID="{11B1299C-2C11-4821-A895-81691DEAEF17}" presName="node" presStyleLbl="node1" presStyleIdx="4" presStyleCnt="9" custScaleY="147441">
        <dgm:presLayoutVars>
          <dgm:bulletEnabled val="1"/>
        </dgm:presLayoutVars>
      </dgm:prSet>
      <dgm:spPr/>
    </dgm:pt>
    <dgm:pt modelId="{7C29A396-63A2-48B3-8AEB-378AB4D60FDD}" type="pres">
      <dgm:prSet presAssocID="{AD811D43-4041-4D0D-B094-CA33E0DE7B98}" presName="sibTrans" presStyleLbl="sibTrans1D1" presStyleIdx="4" presStyleCnt="8"/>
      <dgm:spPr/>
    </dgm:pt>
    <dgm:pt modelId="{5DFAA323-FB54-470B-A714-68CF228207DB}" type="pres">
      <dgm:prSet presAssocID="{AD811D43-4041-4D0D-B094-CA33E0DE7B98}" presName="connectorText" presStyleLbl="sibTrans1D1" presStyleIdx="4" presStyleCnt="8"/>
      <dgm:spPr/>
    </dgm:pt>
    <dgm:pt modelId="{3D1C0C9F-08C6-4180-B194-643539776EE0}" type="pres">
      <dgm:prSet presAssocID="{F4B63993-DDA4-4A2D-AA37-12500E16C2C7}" presName="node" presStyleLbl="node1" presStyleIdx="5" presStyleCnt="9" custScaleY="147441">
        <dgm:presLayoutVars>
          <dgm:bulletEnabled val="1"/>
        </dgm:presLayoutVars>
      </dgm:prSet>
      <dgm:spPr/>
    </dgm:pt>
    <dgm:pt modelId="{4DD0CBEC-DC1F-4E54-8EDA-EB7BF476A539}" type="pres">
      <dgm:prSet presAssocID="{59B76FA6-B171-4D4D-B418-44C595431C68}" presName="sibTrans" presStyleLbl="sibTrans1D1" presStyleIdx="5" presStyleCnt="8"/>
      <dgm:spPr/>
    </dgm:pt>
    <dgm:pt modelId="{AA77D84A-51B1-4473-A716-1B1FEAEBD21F}" type="pres">
      <dgm:prSet presAssocID="{59B76FA6-B171-4D4D-B418-44C595431C68}" presName="connectorText" presStyleLbl="sibTrans1D1" presStyleIdx="5" presStyleCnt="8"/>
      <dgm:spPr/>
    </dgm:pt>
    <dgm:pt modelId="{7B8051DC-81CC-4B89-A5A5-04D4D8D6A571}" type="pres">
      <dgm:prSet presAssocID="{34C36C99-91FC-4C47-9C41-675CA99896B4}" presName="node" presStyleLbl="node1" presStyleIdx="6" presStyleCnt="9" custScaleY="147441">
        <dgm:presLayoutVars>
          <dgm:bulletEnabled val="1"/>
        </dgm:presLayoutVars>
      </dgm:prSet>
      <dgm:spPr/>
    </dgm:pt>
    <dgm:pt modelId="{48F2AEC5-040E-445C-A3E5-78134E624E4F}" type="pres">
      <dgm:prSet presAssocID="{D8235A45-D6AE-4067-93B5-E43A68F86C3A}" presName="sibTrans" presStyleLbl="sibTrans1D1" presStyleIdx="6" presStyleCnt="8"/>
      <dgm:spPr/>
    </dgm:pt>
    <dgm:pt modelId="{828CAB78-204F-4AE4-B30A-6655F4C193E3}" type="pres">
      <dgm:prSet presAssocID="{D8235A45-D6AE-4067-93B5-E43A68F86C3A}" presName="connectorText" presStyleLbl="sibTrans1D1" presStyleIdx="6" presStyleCnt="8"/>
      <dgm:spPr/>
    </dgm:pt>
    <dgm:pt modelId="{421B9D68-D096-4249-AF9B-4267302D4983}" type="pres">
      <dgm:prSet presAssocID="{4204F8D4-B1D4-4A77-99AA-E7EDD1F876C6}" presName="node" presStyleLbl="node1" presStyleIdx="7" presStyleCnt="9" custScaleY="147441">
        <dgm:presLayoutVars>
          <dgm:bulletEnabled val="1"/>
        </dgm:presLayoutVars>
      </dgm:prSet>
      <dgm:spPr/>
    </dgm:pt>
    <dgm:pt modelId="{D1FD3AA4-FE99-4B66-A267-AC2BF00D7A35}" type="pres">
      <dgm:prSet presAssocID="{326905C0-733E-4E2B-8182-C8FC694849B8}" presName="sibTrans" presStyleLbl="sibTrans1D1" presStyleIdx="7" presStyleCnt="8"/>
      <dgm:spPr/>
    </dgm:pt>
    <dgm:pt modelId="{3B0D6A1A-B8D7-4C82-B929-B9E2258FEB4C}" type="pres">
      <dgm:prSet presAssocID="{326905C0-733E-4E2B-8182-C8FC694849B8}" presName="connectorText" presStyleLbl="sibTrans1D1" presStyleIdx="7" presStyleCnt="8"/>
      <dgm:spPr/>
    </dgm:pt>
    <dgm:pt modelId="{D818F8A2-9441-4332-98D7-E99ABADA5594}" type="pres">
      <dgm:prSet presAssocID="{9EEBBFA4-9489-496E-B629-3BD98FFB89D6}" presName="node" presStyleLbl="node1" presStyleIdx="8" presStyleCnt="9" custScaleY="147441">
        <dgm:presLayoutVars>
          <dgm:bulletEnabled val="1"/>
        </dgm:presLayoutVars>
      </dgm:prSet>
      <dgm:spPr/>
    </dgm:pt>
  </dgm:ptLst>
  <dgm:cxnLst>
    <dgm:cxn modelId="{8F6D1C09-9AAD-4563-BF5F-72F558A69927}" type="presOf" srcId="{D8235A45-D6AE-4067-93B5-E43A68F86C3A}" destId="{48F2AEC5-040E-445C-A3E5-78134E624E4F}" srcOrd="0" destOrd="0" presId="urn:microsoft.com/office/officeart/2005/8/layout/bProcess3"/>
    <dgm:cxn modelId="{006B610C-C1F5-4791-ABE9-BEAF56E78460}" type="presOf" srcId="{2C33C334-93E8-4211-8233-AFF0EBAB91A2}" destId="{A475EB04-AF48-4EB4-8EEE-7FD7B9BFFA2F}" srcOrd="1" destOrd="0" presId="urn:microsoft.com/office/officeart/2005/8/layout/bProcess3"/>
    <dgm:cxn modelId="{BB44F812-7F99-468F-9C5F-7C5361661BA5}" type="presOf" srcId="{A53C54B9-752E-4919-9522-272170F3E678}" destId="{6C9AE1A9-00C4-4005-9348-37D06233C78B}" srcOrd="1" destOrd="0" presId="urn:microsoft.com/office/officeart/2005/8/layout/bProcess3"/>
    <dgm:cxn modelId="{88F1C216-C7E0-4AF8-9A5F-D86FE229F114}" type="presOf" srcId="{59B76FA6-B171-4D4D-B418-44C595431C68}" destId="{4DD0CBEC-DC1F-4E54-8EDA-EB7BF476A539}" srcOrd="0" destOrd="0" presId="urn:microsoft.com/office/officeart/2005/8/layout/bProcess3"/>
    <dgm:cxn modelId="{6847E51F-C604-4B85-B4C2-16C3ABAAA568}" srcId="{C54C6264-F2BD-4999-9CD0-29F24BDC0D0C}" destId="{4204F8D4-B1D4-4A77-99AA-E7EDD1F876C6}" srcOrd="7" destOrd="0" parTransId="{82EA3BAA-9005-4274-9612-61AE9A701A26}" sibTransId="{326905C0-733E-4E2B-8182-C8FC694849B8}"/>
    <dgm:cxn modelId="{0706BA26-27D9-49FB-96DB-B12798458703}" type="presOf" srcId="{3433F27B-F484-48E1-9171-CDE62FB29E3F}" destId="{753F03BC-CE7F-4FD3-9D41-AA0354FB9EFA}" srcOrd="0" destOrd="0" presId="urn:microsoft.com/office/officeart/2005/8/layout/bProcess3"/>
    <dgm:cxn modelId="{3B718337-FCF0-4F30-83B3-CE1C5B6A838B}" type="presOf" srcId="{9EEBBFA4-9489-496E-B629-3BD98FFB89D6}" destId="{D818F8A2-9441-4332-98D7-E99ABADA5594}" srcOrd="0" destOrd="0" presId="urn:microsoft.com/office/officeart/2005/8/layout/bProcess3"/>
    <dgm:cxn modelId="{534AC65C-9E9E-4887-BEB7-1243463881EC}" type="presOf" srcId="{AE5FDC93-DFB2-4BAD-8BB9-416A4E95E9F7}" destId="{0AF5E37B-EF70-4615-BD97-BA25D6A6D307}" srcOrd="0" destOrd="0" presId="urn:microsoft.com/office/officeart/2005/8/layout/bProcess3"/>
    <dgm:cxn modelId="{89AE1A5D-4DEC-4810-A225-88687E19E061}" srcId="{C54C6264-F2BD-4999-9CD0-29F24BDC0D0C}" destId="{1AAE167C-838B-403E-87B7-A24F193C2F95}" srcOrd="2" destOrd="0" parTransId="{1906E9D8-1CBC-4BE8-A011-690A27DAFFFE}" sibTransId="{1CC51BD8-1B8F-423A-A48E-926E6A586577}"/>
    <dgm:cxn modelId="{03A98060-DECA-4F74-90FE-4BA89C0B0C61}" type="presOf" srcId="{4204F8D4-B1D4-4A77-99AA-E7EDD1F876C6}" destId="{421B9D68-D096-4249-AF9B-4267302D4983}" srcOrd="0" destOrd="0" presId="urn:microsoft.com/office/officeart/2005/8/layout/bProcess3"/>
    <dgm:cxn modelId="{7DF2AA67-FBAB-4947-BC94-1751804D1168}" srcId="{C54C6264-F2BD-4999-9CD0-29F24BDC0D0C}" destId="{AE5FDC93-DFB2-4BAD-8BB9-416A4E95E9F7}" srcOrd="3" destOrd="0" parTransId="{78ECADEE-3FD0-4C5E-9308-8FE01E545F77}" sibTransId="{6560036B-A034-49DB-8E4F-859F96C5904B}"/>
    <dgm:cxn modelId="{E4623469-01E2-4BED-B7C6-74546DA8BE3F}" type="presOf" srcId="{A53C54B9-752E-4919-9522-272170F3E678}" destId="{19FECC41-BC7D-4377-8F67-C7AD38386056}" srcOrd="0" destOrd="0" presId="urn:microsoft.com/office/officeart/2005/8/layout/bProcess3"/>
    <dgm:cxn modelId="{2F52C569-FB8B-4E7F-BB93-6E4FB91C8A45}" type="presOf" srcId="{AD811D43-4041-4D0D-B094-CA33E0DE7B98}" destId="{7C29A396-63A2-48B3-8AEB-378AB4D60FDD}" srcOrd="0" destOrd="0" presId="urn:microsoft.com/office/officeart/2005/8/layout/bProcess3"/>
    <dgm:cxn modelId="{75AE5154-DB1B-4FC6-9BBE-16D3973E11E4}" type="presOf" srcId="{59B76FA6-B171-4D4D-B418-44C595431C68}" destId="{AA77D84A-51B1-4473-A716-1B1FEAEBD21F}" srcOrd="1" destOrd="0" presId="urn:microsoft.com/office/officeart/2005/8/layout/bProcess3"/>
    <dgm:cxn modelId="{0D981955-F1BD-4815-A2D0-3B1D77370AC1}" type="presOf" srcId="{D8235A45-D6AE-4067-93B5-E43A68F86C3A}" destId="{828CAB78-204F-4AE4-B30A-6655F4C193E3}" srcOrd="1" destOrd="0" presId="urn:microsoft.com/office/officeart/2005/8/layout/bProcess3"/>
    <dgm:cxn modelId="{84AF2275-B9DD-4012-B908-B2B518C3BCB3}" type="presOf" srcId="{C54C6264-F2BD-4999-9CD0-29F24BDC0D0C}" destId="{3CD2A0B1-47F0-4C46-A18C-CC524DE5BBDB}" srcOrd="0" destOrd="0" presId="urn:microsoft.com/office/officeart/2005/8/layout/bProcess3"/>
    <dgm:cxn modelId="{BD52DE7B-D185-4197-9F36-CFD1BD125D01}" type="presOf" srcId="{F6969A05-E697-4C2A-AC4D-B3424C6D2261}" destId="{DE3BEE07-6659-4E92-81C0-E7CE14E831E8}" srcOrd="0" destOrd="0" presId="urn:microsoft.com/office/officeart/2005/8/layout/bProcess3"/>
    <dgm:cxn modelId="{0177957D-27AE-4DBD-B7E6-24D0EB844150}" type="presOf" srcId="{AD811D43-4041-4D0D-B094-CA33E0DE7B98}" destId="{5DFAA323-FB54-470B-A714-68CF228207DB}" srcOrd="1" destOrd="0" presId="urn:microsoft.com/office/officeart/2005/8/layout/bProcess3"/>
    <dgm:cxn modelId="{C7DF417E-4246-4CE5-9D22-46230D909376}" type="presOf" srcId="{326905C0-733E-4E2B-8182-C8FC694849B8}" destId="{3B0D6A1A-B8D7-4C82-B929-B9E2258FEB4C}" srcOrd="1" destOrd="0" presId="urn:microsoft.com/office/officeart/2005/8/layout/bProcess3"/>
    <dgm:cxn modelId="{E90FCF7F-08A8-4407-AFA4-A43CFE0028F2}" srcId="{C54C6264-F2BD-4999-9CD0-29F24BDC0D0C}" destId="{3433F27B-F484-48E1-9171-CDE62FB29E3F}" srcOrd="1" destOrd="0" parTransId="{B69B5DF6-67E6-458C-82DA-82825D71BA39}" sibTransId="{2C33C334-93E8-4211-8233-AFF0EBAB91A2}"/>
    <dgm:cxn modelId="{24A99883-EB3D-490D-A315-15EB2B303C68}" srcId="{C54C6264-F2BD-4999-9CD0-29F24BDC0D0C}" destId="{9EEBBFA4-9489-496E-B629-3BD98FFB89D6}" srcOrd="8" destOrd="0" parTransId="{425AD6EF-D0A9-45D3-B4AF-A896026231EE}" sibTransId="{7DE8FC4F-18D3-470C-8580-D6BBE7826A22}"/>
    <dgm:cxn modelId="{B6841D91-6AF3-445E-B968-812BD2E9C854}" srcId="{C54C6264-F2BD-4999-9CD0-29F24BDC0D0C}" destId="{F6969A05-E697-4C2A-AC4D-B3424C6D2261}" srcOrd="0" destOrd="0" parTransId="{1EF38C41-6F16-40AF-94F0-B6AFCEFF6007}" sibTransId="{A53C54B9-752E-4919-9522-272170F3E678}"/>
    <dgm:cxn modelId="{707787AD-25F2-49CD-9EC4-B0C8526DDCCE}" type="presOf" srcId="{F4B63993-DDA4-4A2D-AA37-12500E16C2C7}" destId="{3D1C0C9F-08C6-4180-B194-643539776EE0}" srcOrd="0" destOrd="0" presId="urn:microsoft.com/office/officeart/2005/8/layout/bProcess3"/>
    <dgm:cxn modelId="{314077B4-64D8-4C83-A4DD-67B3D836A03F}" srcId="{C54C6264-F2BD-4999-9CD0-29F24BDC0D0C}" destId="{11B1299C-2C11-4821-A895-81691DEAEF17}" srcOrd="4" destOrd="0" parTransId="{C6C1ED40-E067-4F34-ACA8-E7D4DE6BC51B}" sibTransId="{AD811D43-4041-4D0D-B094-CA33E0DE7B98}"/>
    <dgm:cxn modelId="{FBEE49C5-6B8F-456C-81EC-4F9778ED7C95}" type="presOf" srcId="{1CC51BD8-1B8F-423A-A48E-926E6A586577}" destId="{E5FEA31E-7500-4ED9-A448-783E81215DA7}" srcOrd="0" destOrd="0" presId="urn:microsoft.com/office/officeart/2005/8/layout/bProcess3"/>
    <dgm:cxn modelId="{84A679C6-04A2-43F3-80B0-77530D478D7A}" type="presOf" srcId="{6560036B-A034-49DB-8E4F-859F96C5904B}" destId="{5E0B5CE3-7951-4E43-94BC-15DAAD549764}" srcOrd="1" destOrd="0" presId="urn:microsoft.com/office/officeart/2005/8/layout/bProcess3"/>
    <dgm:cxn modelId="{993FC5D8-22D2-47AD-8D77-66E589C4B9B7}" srcId="{C54C6264-F2BD-4999-9CD0-29F24BDC0D0C}" destId="{34C36C99-91FC-4C47-9C41-675CA99896B4}" srcOrd="6" destOrd="0" parTransId="{70F3381A-33C8-4ED8-83BA-3C68E6BC999E}" sibTransId="{D8235A45-D6AE-4067-93B5-E43A68F86C3A}"/>
    <dgm:cxn modelId="{28C9A5E3-5007-4BF1-945C-448C1FA51801}" type="presOf" srcId="{1AAE167C-838B-403E-87B7-A24F193C2F95}" destId="{C9FB224F-A1A2-4B72-814C-4A58FEDBAA5A}" srcOrd="0" destOrd="0" presId="urn:microsoft.com/office/officeart/2005/8/layout/bProcess3"/>
    <dgm:cxn modelId="{D5225EE4-1CE4-4AF0-B65B-82C93316B936}" type="presOf" srcId="{6560036B-A034-49DB-8E4F-859F96C5904B}" destId="{1B85165C-EAB6-4D3F-BCE0-26CAA5B904E1}" srcOrd="0" destOrd="0" presId="urn:microsoft.com/office/officeart/2005/8/layout/bProcess3"/>
    <dgm:cxn modelId="{F1147BE6-5BFB-4FA1-A7A5-17E282E57D3E}" type="presOf" srcId="{11B1299C-2C11-4821-A895-81691DEAEF17}" destId="{338150E4-C74B-4931-B76D-EE56AE8A1A70}" srcOrd="0" destOrd="0" presId="urn:microsoft.com/office/officeart/2005/8/layout/bProcess3"/>
    <dgm:cxn modelId="{CEEA90ED-7DDD-4094-B364-7AC98548AE6A}" type="presOf" srcId="{34C36C99-91FC-4C47-9C41-675CA99896B4}" destId="{7B8051DC-81CC-4B89-A5A5-04D4D8D6A571}" srcOrd="0" destOrd="0" presId="urn:microsoft.com/office/officeart/2005/8/layout/bProcess3"/>
    <dgm:cxn modelId="{C53D88EE-1346-4FC6-B5CD-E618A475F303}" type="presOf" srcId="{1CC51BD8-1B8F-423A-A48E-926E6A586577}" destId="{E7CEC0E2-0285-4136-9A8E-709F874E40CD}" srcOrd="1" destOrd="0" presId="urn:microsoft.com/office/officeart/2005/8/layout/bProcess3"/>
    <dgm:cxn modelId="{232F9BF1-F1FD-45E7-9E4D-9903C103227F}" srcId="{C54C6264-F2BD-4999-9CD0-29F24BDC0D0C}" destId="{F4B63993-DDA4-4A2D-AA37-12500E16C2C7}" srcOrd="5" destOrd="0" parTransId="{C708F4A4-7ED9-4680-8C4B-EA63962561F4}" sibTransId="{59B76FA6-B171-4D4D-B418-44C595431C68}"/>
    <dgm:cxn modelId="{6B2FF0F9-B4C5-4449-96E3-00380681002B}" type="presOf" srcId="{326905C0-733E-4E2B-8182-C8FC694849B8}" destId="{D1FD3AA4-FE99-4B66-A267-AC2BF00D7A35}" srcOrd="0" destOrd="0" presId="urn:microsoft.com/office/officeart/2005/8/layout/bProcess3"/>
    <dgm:cxn modelId="{888406FF-C75F-45F0-BFDD-E40BFA62AFAB}" type="presOf" srcId="{2C33C334-93E8-4211-8233-AFF0EBAB91A2}" destId="{BD56FF78-675C-47DB-858B-587DA55EEBA2}" srcOrd="0" destOrd="0" presId="urn:microsoft.com/office/officeart/2005/8/layout/bProcess3"/>
    <dgm:cxn modelId="{DCE5209E-FD74-40F9-9BA8-701AA7A5792E}" type="presParOf" srcId="{3CD2A0B1-47F0-4C46-A18C-CC524DE5BBDB}" destId="{DE3BEE07-6659-4E92-81C0-E7CE14E831E8}" srcOrd="0" destOrd="0" presId="urn:microsoft.com/office/officeart/2005/8/layout/bProcess3"/>
    <dgm:cxn modelId="{2278EE84-E8EB-4385-8A84-E1A1D19631D2}" type="presParOf" srcId="{3CD2A0B1-47F0-4C46-A18C-CC524DE5BBDB}" destId="{19FECC41-BC7D-4377-8F67-C7AD38386056}" srcOrd="1" destOrd="0" presId="urn:microsoft.com/office/officeart/2005/8/layout/bProcess3"/>
    <dgm:cxn modelId="{A5EC1641-BC50-4646-BF0E-10BBD4540014}" type="presParOf" srcId="{19FECC41-BC7D-4377-8F67-C7AD38386056}" destId="{6C9AE1A9-00C4-4005-9348-37D06233C78B}" srcOrd="0" destOrd="0" presId="urn:microsoft.com/office/officeart/2005/8/layout/bProcess3"/>
    <dgm:cxn modelId="{CDD699C6-7CF0-4EAA-9C87-865BDF7C4987}" type="presParOf" srcId="{3CD2A0B1-47F0-4C46-A18C-CC524DE5BBDB}" destId="{753F03BC-CE7F-4FD3-9D41-AA0354FB9EFA}" srcOrd="2" destOrd="0" presId="urn:microsoft.com/office/officeart/2005/8/layout/bProcess3"/>
    <dgm:cxn modelId="{5B3480BC-8EB1-45AE-9ABA-99D256D9AB78}" type="presParOf" srcId="{3CD2A0B1-47F0-4C46-A18C-CC524DE5BBDB}" destId="{BD56FF78-675C-47DB-858B-587DA55EEBA2}" srcOrd="3" destOrd="0" presId="urn:microsoft.com/office/officeart/2005/8/layout/bProcess3"/>
    <dgm:cxn modelId="{FF2820A7-E23A-4459-9DAC-56C38C67BD7C}" type="presParOf" srcId="{BD56FF78-675C-47DB-858B-587DA55EEBA2}" destId="{A475EB04-AF48-4EB4-8EEE-7FD7B9BFFA2F}" srcOrd="0" destOrd="0" presId="urn:microsoft.com/office/officeart/2005/8/layout/bProcess3"/>
    <dgm:cxn modelId="{4CF731E0-EDDB-4CD8-8D72-5F065F86AE39}" type="presParOf" srcId="{3CD2A0B1-47F0-4C46-A18C-CC524DE5BBDB}" destId="{C9FB224F-A1A2-4B72-814C-4A58FEDBAA5A}" srcOrd="4" destOrd="0" presId="urn:microsoft.com/office/officeart/2005/8/layout/bProcess3"/>
    <dgm:cxn modelId="{F8323E93-6349-4F22-8A6E-8A66974D7D60}" type="presParOf" srcId="{3CD2A0B1-47F0-4C46-A18C-CC524DE5BBDB}" destId="{E5FEA31E-7500-4ED9-A448-783E81215DA7}" srcOrd="5" destOrd="0" presId="urn:microsoft.com/office/officeart/2005/8/layout/bProcess3"/>
    <dgm:cxn modelId="{03FF995E-E9DB-45E2-AEF7-37802C765189}" type="presParOf" srcId="{E5FEA31E-7500-4ED9-A448-783E81215DA7}" destId="{E7CEC0E2-0285-4136-9A8E-709F874E40CD}" srcOrd="0" destOrd="0" presId="urn:microsoft.com/office/officeart/2005/8/layout/bProcess3"/>
    <dgm:cxn modelId="{9CB6EB0B-0121-4A02-9B72-9B36C0530F7A}" type="presParOf" srcId="{3CD2A0B1-47F0-4C46-A18C-CC524DE5BBDB}" destId="{0AF5E37B-EF70-4615-BD97-BA25D6A6D307}" srcOrd="6" destOrd="0" presId="urn:microsoft.com/office/officeart/2005/8/layout/bProcess3"/>
    <dgm:cxn modelId="{9F9BF26B-D36C-4D81-9F6A-49395B5D5297}" type="presParOf" srcId="{3CD2A0B1-47F0-4C46-A18C-CC524DE5BBDB}" destId="{1B85165C-EAB6-4D3F-BCE0-26CAA5B904E1}" srcOrd="7" destOrd="0" presId="urn:microsoft.com/office/officeart/2005/8/layout/bProcess3"/>
    <dgm:cxn modelId="{B0AECB84-1995-4237-834B-99DC5CA6A2D9}" type="presParOf" srcId="{1B85165C-EAB6-4D3F-BCE0-26CAA5B904E1}" destId="{5E0B5CE3-7951-4E43-94BC-15DAAD549764}" srcOrd="0" destOrd="0" presId="urn:microsoft.com/office/officeart/2005/8/layout/bProcess3"/>
    <dgm:cxn modelId="{6B0CB2E6-1DAF-46A3-94EE-1E625E537AD4}" type="presParOf" srcId="{3CD2A0B1-47F0-4C46-A18C-CC524DE5BBDB}" destId="{338150E4-C74B-4931-B76D-EE56AE8A1A70}" srcOrd="8" destOrd="0" presId="urn:microsoft.com/office/officeart/2005/8/layout/bProcess3"/>
    <dgm:cxn modelId="{69087183-0836-4838-AD49-55462C1231E4}" type="presParOf" srcId="{3CD2A0B1-47F0-4C46-A18C-CC524DE5BBDB}" destId="{7C29A396-63A2-48B3-8AEB-378AB4D60FDD}" srcOrd="9" destOrd="0" presId="urn:microsoft.com/office/officeart/2005/8/layout/bProcess3"/>
    <dgm:cxn modelId="{A035AAE2-ABB4-4B89-AE23-B4179D8C7AFF}" type="presParOf" srcId="{7C29A396-63A2-48B3-8AEB-378AB4D60FDD}" destId="{5DFAA323-FB54-470B-A714-68CF228207DB}" srcOrd="0" destOrd="0" presId="urn:microsoft.com/office/officeart/2005/8/layout/bProcess3"/>
    <dgm:cxn modelId="{83EC9A1C-DA3D-4954-8FC1-A2F727775640}" type="presParOf" srcId="{3CD2A0B1-47F0-4C46-A18C-CC524DE5BBDB}" destId="{3D1C0C9F-08C6-4180-B194-643539776EE0}" srcOrd="10" destOrd="0" presId="urn:microsoft.com/office/officeart/2005/8/layout/bProcess3"/>
    <dgm:cxn modelId="{2A9A1003-508E-4979-BAD2-6307922E68A7}" type="presParOf" srcId="{3CD2A0B1-47F0-4C46-A18C-CC524DE5BBDB}" destId="{4DD0CBEC-DC1F-4E54-8EDA-EB7BF476A539}" srcOrd="11" destOrd="0" presId="urn:microsoft.com/office/officeart/2005/8/layout/bProcess3"/>
    <dgm:cxn modelId="{96D54127-C3E7-4578-A566-94FC9B077FC6}" type="presParOf" srcId="{4DD0CBEC-DC1F-4E54-8EDA-EB7BF476A539}" destId="{AA77D84A-51B1-4473-A716-1B1FEAEBD21F}" srcOrd="0" destOrd="0" presId="urn:microsoft.com/office/officeart/2005/8/layout/bProcess3"/>
    <dgm:cxn modelId="{4F4E562B-0D3F-47C3-81F9-EDC0A957C40A}" type="presParOf" srcId="{3CD2A0B1-47F0-4C46-A18C-CC524DE5BBDB}" destId="{7B8051DC-81CC-4B89-A5A5-04D4D8D6A571}" srcOrd="12" destOrd="0" presId="urn:microsoft.com/office/officeart/2005/8/layout/bProcess3"/>
    <dgm:cxn modelId="{9AE8371E-9A57-4749-A857-CD05F8D9F49D}" type="presParOf" srcId="{3CD2A0B1-47F0-4C46-A18C-CC524DE5BBDB}" destId="{48F2AEC5-040E-445C-A3E5-78134E624E4F}" srcOrd="13" destOrd="0" presId="urn:microsoft.com/office/officeart/2005/8/layout/bProcess3"/>
    <dgm:cxn modelId="{49569FCE-CEC4-468B-8056-41B191DA9F1E}" type="presParOf" srcId="{48F2AEC5-040E-445C-A3E5-78134E624E4F}" destId="{828CAB78-204F-4AE4-B30A-6655F4C193E3}" srcOrd="0" destOrd="0" presId="urn:microsoft.com/office/officeart/2005/8/layout/bProcess3"/>
    <dgm:cxn modelId="{DB3C1A38-C3B0-4906-BA32-6C32E364A2E2}" type="presParOf" srcId="{3CD2A0B1-47F0-4C46-A18C-CC524DE5BBDB}" destId="{421B9D68-D096-4249-AF9B-4267302D4983}" srcOrd="14" destOrd="0" presId="urn:microsoft.com/office/officeart/2005/8/layout/bProcess3"/>
    <dgm:cxn modelId="{C977935E-EF37-46FD-9335-B1D89E2671B1}" type="presParOf" srcId="{3CD2A0B1-47F0-4C46-A18C-CC524DE5BBDB}" destId="{D1FD3AA4-FE99-4B66-A267-AC2BF00D7A35}" srcOrd="15" destOrd="0" presId="urn:microsoft.com/office/officeart/2005/8/layout/bProcess3"/>
    <dgm:cxn modelId="{490239A8-4EC3-4269-936F-C2D52FAC7066}" type="presParOf" srcId="{D1FD3AA4-FE99-4B66-A267-AC2BF00D7A35}" destId="{3B0D6A1A-B8D7-4C82-B929-B9E2258FEB4C}" srcOrd="0" destOrd="0" presId="urn:microsoft.com/office/officeart/2005/8/layout/bProcess3"/>
    <dgm:cxn modelId="{B290F0B4-9CE8-4FA9-921A-DF087E9A091E}" type="presParOf" srcId="{3CD2A0B1-47F0-4C46-A18C-CC524DE5BBDB}" destId="{D818F8A2-9441-4332-98D7-E99ABADA5594}"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C6264-F2BD-4999-9CD0-29F24BDC0D0C}" type="doc">
      <dgm:prSet loTypeId="urn:microsoft.com/office/officeart/2005/8/layout/bProcess3" loCatId="process" qsTypeId="urn:microsoft.com/office/officeart/2005/8/quickstyle/simple2" qsCatId="simple" csTypeId="urn:microsoft.com/office/officeart/2005/8/colors/accent3_2" csCatId="accent3" phldr="1"/>
      <dgm:spPr/>
      <dgm:t>
        <a:bodyPr/>
        <a:lstStyle/>
        <a:p>
          <a:endParaRPr lang="en-DE"/>
        </a:p>
      </dgm:t>
    </dgm:pt>
    <dgm:pt modelId="{F6969A05-E697-4C2A-AC4D-B3424C6D2261}">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EF38C41-6F16-40AF-94F0-B6AFCEFF6007}" type="parTrans" cxnId="{B6841D91-6AF3-445E-B968-812BD2E9C854}">
      <dgm:prSet/>
      <dgm:spPr/>
      <dgm:t>
        <a:bodyPr/>
        <a:lstStyle/>
        <a:p>
          <a:endParaRPr lang="en-DE" sz="4400">
            <a:solidFill>
              <a:schemeClr val="tx1"/>
            </a:solidFill>
            <a:latin typeface="Eras Light ITC" panose="020B0402030504020804" pitchFamily="34" charset="0"/>
          </a:endParaRPr>
        </a:p>
      </dgm:t>
    </dgm:pt>
    <dgm:pt modelId="{A53C54B9-752E-4919-9522-272170F3E678}" type="sibTrans" cxnId="{B6841D91-6AF3-445E-B968-812BD2E9C854}">
      <dgm:prSet custT="1"/>
      <dgm:spPr/>
      <dgm:t>
        <a:bodyPr/>
        <a:lstStyle/>
        <a:p>
          <a:endParaRPr lang="en-DE" sz="1100">
            <a:solidFill>
              <a:schemeClr val="tx1"/>
            </a:solidFill>
            <a:latin typeface="Eras Light ITC" panose="020B0402030504020804" pitchFamily="34" charset="0"/>
          </a:endParaRPr>
        </a:p>
      </dgm:t>
    </dgm:pt>
    <dgm:pt modelId="{3433F27B-F484-48E1-9171-CDE62FB29E3F}">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B69B5DF6-67E6-458C-82DA-82825D71BA39}" type="parTrans" cxnId="{E90FCF7F-08A8-4407-AFA4-A43CFE0028F2}">
      <dgm:prSet/>
      <dgm:spPr/>
      <dgm:t>
        <a:bodyPr/>
        <a:lstStyle/>
        <a:p>
          <a:endParaRPr lang="en-DE" sz="4400">
            <a:solidFill>
              <a:schemeClr val="tx1"/>
            </a:solidFill>
            <a:latin typeface="Eras Light ITC" panose="020B0402030504020804" pitchFamily="34" charset="0"/>
          </a:endParaRPr>
        </a:p>
      </dgm:t>
    </dgm:pt>
    <dgm:pt modelId="{2C33C334-93E8-4211-8233-AFF0EBAB91A2}" type="sibTrans" cxnId="{E90FCF7F-08A8-4407-AFA4-A43CFE0028F2}">
      <dgm:prSet custT="1"/>
      <dgm:spPr/>
      <dgm:t>
        <a:bodyPr/>
        <a:lstStyle/>
        <a:p>
          <a:endParaRPr lang="en-DE" sz="1100">
            <a:solidFill>
              <a:schemeClr val="tx1"/>
            </a:solidFill>
            <a:latin typeface="Eras Light ITC" panose="020B0402030504020804" pitchFamily="34" charset="0"/>
          </a:endParaRPr>
        </a:p>
      </dgm:t>
    </dgm:pt>
    <dgm:pt modelId="{1AAE167C-838B-403E-87B7-A24F193C2F95}">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906E9D8-1CBC-4BE8-A011-690A27DAFFFE}" type="parTrans" cxnId="{89AE1A5D-4DEC-4810-A225-88687E19E061}">
      <dgm:prSet/>
      <dgm:spPr/>
      <dgm:t>
        <a:bodyPr/>
        <a:lstStyle/>
        <a:p>
          <a:endParaRPr lang="en-DE" sz="4400">
            <a:solidFill>
              <a:schemeClr val="tx1"/>
            </a:solidFill>
            <a:latin typeface="Eras Light ITC" panose="020B0402030504020804" pitchFamily="34" charset="0"/>
          </a:endParaRPr>
        </a:p>
      </dgm:t>
    </dgm:pt>
    <dgm:pt modelId="{1CC51BD8-1B8F-423A-A48E-926E6A586577}" type="sibTrans" cxnId="{89AE1A5D-4DEC-4810-A225-88687E19E061}">
      <dgm:prSet custT="1"/>
      <dgm:spPr/>
      <dgm:t>
        <a:bodyPr/>
        <a:lstStyle/>
        <a:p>
          <a:endParaRPr lang="en-DE" sz="1100">
            <a:solidFill>
              <a:schemeClr val="tx1"/>
            </a:solidFill>
            <a:latin typeface="Eras Light ITC" panose="020B0402030504020804" pitchFamily="34" charset="0"/>
          </a:endParaRPr>
        </a:p>
      </dgm:t>
    </dgm:pt>
    <dgm:pt modelId="{11B1299C-2C11-4821-A895-81691DEAEF17}">
      <dgm:prSet phldrT="[Tex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6C1ED40-E067-4F34-ACA8-E7D4DE6BC51B}" type="parTrans" cxnId="{314077B4-64D8-4C83-A4DD-67B3D836A03F}">
      <dgm:prSet/>
      <dgm:spPr/>
      <dgm:t>
        <a:bodyPr/>
        <a:lstStyle/>
        <a:p>
          <a:endParaRPr lang="en-DE" sz="4400">
            <a:solidFill>
              <a:schemeClr val="tx1"/>
            </a:solidFill>
            <a:latin typeface="Eras Light ITC" panose="020B0402030504020804" pitchFamily="34" charset="0"/>
          </a:endParaRPr>
        </a:p>
      </dgm:t>
    </dgm:pt>
    <dgm:pt modelId="{AD811D43-4041-4D0D-B094-CA33E0DE7B98}" type="sibTrans" cxnId="{314077B4-64D8-4C83-A4DD-67B3D836A03F}">
      <dgm:prSet custT="1"/>
      <dgm:spPr/>
      <dgm:t>
        <a:bodyPr/>
        <a:lstStyle/>
        <a:p>
          <a:endParaRPr lang="en-DE" sz="1100">
            <a:solidFill>
              <a:schemeClr val="tx1"/>
            </a:solidFill>
            <a:latin typeface="Eras Light ITC" panose="020B0402030504020804" pitchFamily="34" charset="0"/>
          </a:endParaRPr>
        </a:p>
      </dgm:t>
    </dgm:pt>
    <dgm:pt modelId="{34C36C99-91FC-4C47-9C41-675CA99896B4}">
      <dgm:prSet phldrT="[Text]" custT="1"/>
      <dgm:spPr/>
      <dgm:t>
        <a:bodyPr/>
        <a:lstStyle/>
        <a:p>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 الثاني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0F3381A-33C8-4ED8-83BA-3C68E6BC999E}" type="parTrans" cxnId="{993FC5D8-22D2-47AD-8D77-66E589C4B9B7}">
      <dgm:prSet/>
      <dgm:spPr/>
      <dgm:t>
        <a:bodyPr/>
        <a:lstStyle/>
        <a:p>
          <a:endParaRPr lang="en-DE" sz="4400">
            <a:solidFill>
              <a:schemeClr val="tx1"/>
            </a:solidFill>
            <a:latin typeface="Eras Light ITC" panose="020B0402030504020804" pitchFamily="34" charset="0"/>
          </a:endParaRPr>
        </a:p>
      </dgm:t>
    </dgm:pt>
    <dgm:pt modelId="{D8235A45-D6AE-4067-93B5-E43A68F86C3A}" type="sibTrans" cxnId="{993FC5D8-22D2-47AD-8D77-66E589C4B9B7}">
      <dgm:prSet custT="1"/>
      <dgm:spPr/>
      <dgm:t>
        <a:bodyPr/>
        <a:lstStyle/>
        <a:p>
          <a:endParaRPr lang="en-DE" sz="1100">
            <a:solidFill>
              <a:schemeClr val="tx1"/>
            </a:solidFill>
            <a:latin typeface="Eras Light ITC" panose="020B0402030504020804" pitchFamily="34" charset="0"/>
          </a:endParaRPr>
        </a:p>
      </dgm:t>
    </dgm:pt>
    <dgm:pt modelId="{AE5FDC93-DFB2-4BAD-8BB9-416A4E95E9F7}">
      <dgm:prSe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8ECADEE-3FD0-4C5E-9308-8FE01E545F77}" type="parTrans" cxnId="{7DF2AA67-FBAB-4947-BC94-1751804D1168}">
      <dgm:prSet/>
      <dgm:spPr/>
      <dgm:t>
        <a:bodyPr/>
        <a:lstStyle/>
        <a:p>
          <a:endParaRPr lang="en-DE" sz="4400">
            <a:solidFill>
              <a:schemeClr val="tx1"/>
            </a:solidFill>
            <a:latin typeface="Eras Light ITC" panose="020B0402030504020804" pitchFamily="34" charset="0"/>
          </a:endParaRPr>
        </a:p>
      </dgm:t>
    </dgm:pt>
    <dgm:pt modelId="{6560036B-A034-49DB-8E4F-859F96C5904B}" type="sibTrans" cxnId="{7DF2AA67-FBAB-4947-BC94-1751804D1168}">
      <dgm:prSet custT="1"/>
      <dgm:spPr/>
      <dgm:t>
        <a:bodyPr/>
        <a:lstStyle/>
        <a:p>
          <a:endParaRPr lang="en-DE" sz="1100">
            <a:solidFill>
              <a:schemeClr val="tx1"/>
            </a:solidFill>
            <a:latin typeface="Eras Light ITC" panose="020B0402030504020804" pitchFamily="34" charset="0"/>
          </a:endParaRPr>
        </a:p>
      </dgm:t>
    </dgm:pt>
    <dgm:pt modelId="{F4B63993-DDA4-4A2D-AA37-12500E16C2C7}">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708F4A4-7ED9-4680-8C4B-EA63962561F4}" type="parTrans" cxnId="{232F9BF1-F1FD-45E7-9E4D-9903C103227F}">
      <dgm:prSet/>
      <dgm:spPr/>
      <dgm:t>
        <a:bodyPr/>
        <a:lstStyle/>
        <a:p>
          <a:endParaRPr lang="en-DE" sz="4400">
            <a:solidFill>
              <a:schemeClr val="tx1"/>
            </a:solidFill>
            <a:latin typeface="Eras Light ITC" panose="020B0402030504020804" pitchFamily="34" charset="0"/>
          </a:endParaRPr>
        </a:p>
      </dgm:t>
    </dgm:pt>
    <dgm:pt modelId="{59B76FA6-B171-4D4D-B418-44C595431C68}" type="sibTrans" cxnId="{232F9BF1-F1FD-45E7-9E4D-9903C103227F}">
      <dgm:prSet custT="1"/>
      <dgm:spPr/>
      <dgm:t>
        <a:bodyPr/>
        <a:lstStyle/>
        <a:p>
          <a:endParaRPr lang="en-DE" sz="1100">
            <a:solidFill>
              <a:schemeClr val="tx1"/>
            </a:solidFill>
            <a:latin typeface="Eras Light ITC" panose="020B0402030504020804" pitchFamily="34" charset="0"/>
          </a:endParaRPr>
        </a:p>
      </dgm:t>
    </dgm:pt>
    <dgm:pt modelId="{4204F8D4-B1D4-4A77-99AA-E7EDD1F876C6}">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82EA3BAA-9005-4274-9612-61AE9A701A26}" type="parTrans" cxnId="{6847E51F-C604-4B85-B4C2-16C3ABAAA568}">
      <dgm:prSet/>
      <dgm:spPr/>
      <dgm:t>
        <a:bodyPr/>
        <a:lstStyle/>
        <a:p>
          <a:endParaRPr lang="en-DE" sz="4400">
            <a:solidFill>
              <a:schemeClr val="tx1"/>
            </a:solidFill>
            <a:latin typeface="Eras Light ITC" panose="020B0402030504020804" pitchFamily="34" charset="0"/>
          </a:endParaRPr>
        </a:p>
      </dgm:t>
    </dgm:pt>
    <dgm:pt modelId="{326905C0-733E-4E2B-8182-C8FC694849B8}" type="sibTrans" cxnId="{6847E51F-C604-4B85-B4C2-16C3ABAAA568}">
      <dgm:prSet custT="1"/>
      <dgm:spPr/>
      <dgm:t>
        <a:bodyPr/>
        <a:lstStyle/>
        <a:p>
          <a:endParaRPr lang="en-DE" sz="1100">
            <a:solidFill>
              <a:schemeClr val="tx1"/>
            </a:solidFill>
            <a:latin typeface="Eras Light ITC" panose="020B0402030504020804" pitchFamily="34" charset="0"/>
          </a:endParaRPr>
        </a:p>
      </dgm:t>
    </dgm:pt>
    <dgm:pt modelId="{9EEBBFA4-9489-496E-B629-3BD98FFB89D6}">
      <dgm:prSet custT="1"/>
      <dgm:spPr/>
      <dgm:t>
        <a:bodyPr/>
        <a:lstStyle/>
        <a:p>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gm:t>
    </dgm:pt>
    <dgm:pt modelId="{425AD6EF-D0A9-45D3-B4AF-A896026231EE}" type="parTrans" cxnId="{24A99883-EB3D-490D-A315-15EB2B303C68}">
      <dgm:prSet/>
      <dgm:spPr/>
      <dgm:t>
        <a:bodyPr/>
        <a:lstStyle/>
        <a:p>
          <a:endParaRPr lang="en-DE" sz="4400">
            <a:solidFill>
              <a:schemeClr val="tx1"/>
            </a:solidFill>
            <a:latin typeface="Eras Light ITC" panose="020B0402030504020804" pitchFamily="34" charset="0"/>
          </a:endParaRPr>
        </a:p>
      </dgm:t>
    </dgm:pt>
    <dgm:pt modelId="{7DE8FC4F-18D3-470C-8580-D6BBE7826A22}" type="sibTrans" cxnId="{24A99883-EB3D-490D-A315-15EB2B303C68}">
      <dgm:prSet/>
      <dgm:spPr/>
      <dgm:t>
        <a:bodyPr/>
        <a:lstStyle/>
        <a:p>
          <a:endParaRPr lang="en-DE" sz="4400">
            <a:solidFill>
              <a:schemeClr val="tx1"/>
            </a:solidFill>
            <a:latin typeface="Eras Light ITC" panose="020B0402030504020804" pitchFamily="34" charset="0"/>
          </a:endParaRPr>
        </a:p>
      </dgm:t>
    </dgm:pt>
    <dgm:pt modelId="{3CD2A0B1-47F0-4C46-A18C-CC524DE5BBDB}" type="pres">
      <dgm:prSet presAssocID="{C54C6264-F2BD-4999-9CD0-29F24BDC0D0C}" presName="Name0" presStyleCnt="0">
        <dgm:presLayoutVars>
          <dgm:dir/>
          <dgm:resizeHandles val="exact"/>
        </dgm:presLayoutVars>
      </dgm:prSet>
      <dgm:spPr/>
    </dgm:pt>
    <dgm:pt modelId="{DE3BEE07-6659-4E92-81C0-E7CE14E831E8}" type="pres">
      <dgm:prSet presAssocID="{F6969A05-E697-4C2A-AC4D-B3424C6D2261}" presName="node" presStyleLbl="node1" presStyleIdx="0" presStyleCnt="9" custScaleY="147441">
        <dgm:presLayoutVars>
          <dgm:bulletEnabled val="1"/>
        </dgm:presLayoutVars>
      </dgm:prSet>
      <dgm:spPr/>
    </dgm:pt>
    <dgm:pt modelId="{19FECC41-BC7D-4377-8F67-C7AD38386056}" type="pres">
      <dgm:prSet presAssocID="{A53C54B9-752E-4919-9522-272170F3E678}" presName="sibTrans" presStyleLbl="sibTrans1D1" presStyleIdx="0" presStyleCnt="8"/>
      <dgm:spPr/>
    </dgm:pt>
    <dgm:pt modelId="{6C9AE1A9-00C4-4005-9348-37D06233C78B}" type="pres">
      <dgm:prSet presAssocID="{A53C54B9-752E-4919-9522-272170F3E678}" presName="connectorText" presStyleLbl="sibTrans1D1" presStyleIdx="0" presStyleCnt="8"/>
      <dgm:spPr/>
    </dgm:pt>
    <dgm:pt modelId="{753F03BC-CE7F-4FD3-9D41-AA0354FB9EFA}" type="pres">
      <dgm:prSet presAssocID="{3433F27B-F484-48E1-9171-CDE62FB29E3F}" presName="node" presStyleLbl="node1" presStyleIdx="1" presStyleCnt="9" custScaleY="147441">
        <dgm:presLayoutVars>
          <dgm:bulletEnabled val="1"/>
        </dgm:presLayoutVars>
      </dgm:prSet>
      <dgm:spPr/>
    </dgm:pt>
    <dgm:pt modelId="{BD56FF78-675C-47DB-858B-587DA55EEBA2}" type="pres">
      <dgm:prSet presAssocID="{2C33C334-93E8-4211-8233-AFF0EBAB91A2}" presName="sibTrans" presStyleLbl="sibTrans1D1" presStyleIdx="1" presStyleCnt="8"/>
      <dgm:spPr/>
    </dgm:pt>
    <dgm:pt modelId="{A475EB04-AF48-4EB4-8EEE-7FD7B9BFFA2F}" type="pres">
      <dgm:prSet presAssocID="{2C33C334-93E8-4211-8233-AFF0EBAB91A2}" presName="connectorText" presStyleLbl="sibTrans1D1" presStyleIdx="1" presStyleCnt="8"/>
      <dgm:spPr/>
    </dgm:pt>
    <dgm:pt modelId="{C9FB224F-A1A2-4B72-814C-4A58FEDBAA5A}" type="pres">
      <dgm:prSet presAssocID="{1AAE167C-838B-403E-87B7-A24F193C2F95}" presName="node" presStyleLbl="node1" presStyleIdx="2" presStyleCnt="9" custScaleY="147441">
        <dgm:presLayoutVars>
          <dgm:bulletEnabled val="1"/>
        </dgm:presLayoutVars>
      </dgm:prSet>
      <dgm:spPr/>
    </dgm:pt>
    <dgm:pt modelId="{E5FEA31E-7500-4ED9-A448-783E81215DA7}" type="pres">
      <dgm:prSet presAssocID="{1CC51BD8-1B8F-423A-A48E-926E6A586577}" presName="sibTrans" presStyleLbl="sibTrans1D1" presStyleIdx="2" presStyleCnt="8"/>
      <dgm:spPr/>
    </dgm:pt>
    <dgm:pt modelId="{E7CEC0E2-0285-4136-9A8E-709F874E40CD}" type="pres">
      <dgm:prSet presAssocID="{1CC51BD8-1B8F-423A-A48E-926E6A586577}" presName="connectorText" presStyleLbl="sibTrans1D1" presStyleIdx="2" presStyleCnt="8"/>
      <dgm:spPr/>
    </dgm:pt>
    <dgm:pt modelId="{0AF5E37B-EF70-4615-BD97-BA25D6A6D307}" type="pres">
      <dgm:prSet presAssocID="{AE5FDC93-DFB2-4BAD-8BB9-416A4E95E9F7}" presName="node" presStyleLbl="node1" presStyleIdx="3" presStyleCnt="9" custScaleY="147441">
        <dgm:presLayoutVars>
          <dgm:bulletEnabled val="1"/>
        </dgm:presLayoutVars>
      </dgm:prSet>
      <dgm:spPr/>
    </dgm:pt>
    <dgm:pt modelId="{1B85165C-EAB6-4D3F-BCE0-26CAA5B904E1}" type="pres">
      <dgm:prSet presAssocID="{6560036B-A034-49DB-8E4F-859F96C5904B}" presName="sibTrans" presStyleLbl="sibTrans1D1" presStyleIdx="3" presStyleCnt="8"/>
      <dgm:spPr/>
    </dgm:pt>
    <dgm:pt modelId="{5E0B5CE3-7951-4E43-94BC-15DAAD549764}" type="pres">
      <dgm:prSet presAssocID="{6560036B-A034-49DB-8E4F-859F96C5904B}" presName="connectorText" presStyleLbl="sibTrans1D1" presStyleIdx="3" presStyleCnt="8"/>
      <dgm:spPr/>
    </dgm:pt>
    <dgm:pt modelId="{338150E4-C74B-4931-B76D-EE56AE8A1A70}" type="pres">
      <dgm:prSet presAssocID="{11B1299C-2C11-4821-A895-81691DEAEF17}" presName="node" presStyleLbl="node1" presStyleIdx="4" presStyleCnt="9" custScaleY="147441">
        <dgm:presLayoutVars>
          <dgm:bulletEnabled val="1"/>
        </dgm:presLayoutVars>
      </dgm:prSet>
      <dgm:spPr/>
    </dgm:pt>
    <dgm:pt modelId="{7C29A396-63A2-48B3-8AEB-378AB4D60FDD}" type="pres">
      <dgm:prSet presAssocID="{AD811D43-4041-4D0D-B094-CA33E0DE7B98}" presName="sibTrans" presStyleLbl="sibTrans1D1" presStyleIdx="4" presStyleCnt="8"/>
      <dgm:spPr/>
    </dgm:pt>
    <dgm:pt modelId="{5DFAA323-FB54-470B-A714-68CF228207DB}" type="pres">
      <dgm:prSet presAssocID="{AD811D43-4041-4D0D-B094-CA33E0DE7B98}" presName="connectorText" presStyleLbl="sibTrans1D1" presStyleIdx="4" presStyleCnt="8"/>
      <dgm:spPr/>
    </dgm:pt>
    <dgm:pt modelId="{3D1C0C9F-08C6-4180-B194-643539776EE0}" type="pres">
      <dgm:prSet presAssocID="{F4B63993-DDA4-4A2D-AA37-12500E16C2C7}" presName="node" presStyleLbl="node1" presStyleIdx="5" presStyleCnt="9" custScaleY="147441">
        <dgm:presLayoutVars>
          <dgm:bulletEnabled val="1"/>
        </dgm:presLayoutVars>
      </dgm:prSet>
      <dgm:spPr/>
    </dgm:pt>
    <dgm:pt modelId="{4DD0CBEC-DC1F-4E54-8EDA-EB7BF476A539}" type="pres">
      <dgm:prSet presAssocID="{59B76FA6-B171-4D4D-B418-44C595431C68}" presName="sibTrans" presStyleLbl="sibTrans1D1" presStyleIdx="5" presStyleCnt="8"/>
      <dgm:spPr/>
    </dgm:pt>
    <dgm:pt modelId="{AA77D84A-51B1-4473-A716-1B1FEAEBD21F}" type="pres">
      <dgm:prSet presAssocID="{59B76FA6-B171-4D4D-B418-44C595431C68}" presName="connectorText" presStyleLbl="sibTrans1D1" presStyleIdx="5" presStyleCnt="8"/>
      <dgm:spPr/>
    </dgm:pt>
    <dgm:pt modelId="{7B8051DC-81CC-4B89-A5A5-04D4D8D6A571}" type="pres">
      <dgm:prSet presAssocID="{34C36C99-91FC-4C47-9C41-675CA99896B4}" presName="node" presStyleLbl="node1" presStyleIdx="6" presStyleCnt="9" custScaleY="147441">
        <dgm:presLayoutVars>
          <dgm:bulletEnabled val="1"/>
        </dgm:presLayoutVars>
      </dgm:prSet>
      <dgm:spPr/>
    </dgm:pt>
    <dgm:pt modelId="{48F2AEC5-040E-445C-A3E5-78134E624E4F}" type="pres">
      <dgm:prSet presAssocID="{D8235A45-D6AE-4067-93B5-E43A68F86C3A}" presName="sibTrans" presStyleLbl="sibTrans1D1" presStyleIdx="6" presStyleCnt="8"/>
      <dgm:spPr/>
    </dgm:pt>
    <dgm:pt modelId="{828CAB78-204F-4AE4-B30A-6655F4C193E3}" type="pres">
      <dgm:prSet presAssocID="{D8235A45-D6AE-4067-93B5-E43A68F86C3A}" presName="connectorText" presStyleLbl="sibTrans1D1" presStyleIdx="6" presStyleCnt="8"/>
      <dgm:spPr/>
    </dgm:pt>
    <dgm:pt modelId="{421B9D68-D096-4249-AF9B-4267302D4983}" type="pres">
      <dgm:prSet presAssocID="{4204F8D4-B1D4-4A77-99AA-E7EDD1F876C6}" presName="node" presStyleLbl="node1" presStyleIdx="7" presStyleCnt="9" custScaleY="147441">
        <dgm:presLayoutVars>
          <dgm:bulletEnabled val="1"/>
        </dgm:presLayoutVars>
      </dgm:prSet>
      <dgm:spPr/>
    </dgm:pt>
    <dgm:pt modelId="{D1FD3AA4-FE99-4B66-A267-AC2BF00D7A35}" type="pres">
      <dgm:prSet presAssocID="{326905C0-733E-4E2B-8182-C8FC694849B8}" presName="sibTrans" presStyleLbl="sibTrans1D1" presStyleIdx="7" presStyleCnt="8"/>
      <dgm:spPr/>
    </dgm:pt>
    <dgm:pt modelId="{3B0D6A1A-B8D7-4C82-B929-B9E2258FEB4C}" type="pres">
      <dgm:prSet presAssocID="{326905C0-733E-4E2B-8182-C8FC694849B8}" presName="connectorText" presStyleLbl="sibTrans1D1" presStyleIdx="7" presStyleCnt="8"/>
      <dgm:spPr/>
    </dgm:pt>
    <dgm:pt modelId="{D818F8A2-9441-4332-98D7-E99ABADA5594}" type="pres">
      <dgm:prSet presAssocID="{9EEBBFA4-9489-496E-B629-3BD98FFB89D6}" presName="node" presStyleLbl="node1" presStyleIdx="8" presStyleCnt="9" custScaleY="147441">
        <dgm:presLayoutVars>
          <dgm:bulletEnabled val="1"/>
        </dgm:presLayoutVars>
      </dgm:prSet>
      <dgm:spPr/>
    </dgm:pt>
  </dgm:ptLst>
  <dgm:cxnLst>
    <dgm:cxn modelId="{8F6D1C09-9AAD-4563-BF5F-72F558A69927}" type="presOf" srcId="{D8235A45-D6AE-4067-93B5-E43A68F86C3A}" destId="{48F2AEC5-040E-445C-A3E5-78134E624E4F}" srcOrd="0" destOrd="0" presId="urn:microsoft.com/office/officeart/2005/8/layout/bProcess3"/>
    <dgm:cxn modelId="{006B610C-C1F5-4791-ABE9-BEAF56E78460}" type="presOf" srcId="{2C33C334-93E8-4211-8233-AFF0EBAB91A2}" destId="{A475EB04-AF48-4EB4-8EEE-7FD7B9BFFA2F}" srcOrd="1" destOrd="0" presId="urn:microsoft.com/office/officeart/2005/8/layout/bProcess3"/>
    <dgm:cxn modelId="{BB44F812-7F99-468F-9C5F-7C5361661BA5}" type="presOf" srcId="{A53C54B9-752E-4919-9522-272170F3E678}" destId="{6C9AE1A9-00C4-4005-9348-37D06233C78B}" srcOrd="1" destOrd="0" presId="urn:microsoft.com/office/officeart/2005/8/layout/bProcess3"/>
    <dgm:cxn modelId="{88F1C216-C7E0-4AF8-9A5F-D86FE229F114}" type="presOf" srcId="{59B76FA6-B171-4D4D-B418-44C595431C68}" destId="{4DD0CBEC-DC1F-4E54-8EDA-EB7BF476A539}" srcOrd="0" destOrd="0" presId="urn:microsoft.com/office/officeart/2005/8/layout/bProcess3"/>
    <dgm:cxn modelId="{6847E51F-C604-4B85-B4C2-16C3ABAAA568}" srcId="{C54C6264-F2BD-4999-9CD0-29F24BDC0D0C}" destId="{4204F8D4-B1D4-4A77-99AA-E7EDD1F876C6}" srcOrd="7" destOrd="0" parTransId="{82EA3BAA-9005-4274-9612-61AE9A701A26}" sibTransId="{326905C0-733E-4E2B-8182-C8FC694849B8}"/>
    <dgm:cxn modelId="{0706BA26-27D9-49FB-96DB-B12798458703}" type="presOf" srcId="{3433F27B-F484-48E1-9171-CDE62FB29E3F}" destId="{753F03BC-CE7F-4FD3-9D41-AA0354FB9EFA}" srcOrd="0" destOrd="0" presId="urn:microsoft.com/office/officeart/2005/8/layout/bProcess3"/>
    <dgm:cxn modelId="{3B718337-FCF0-4F30-83B3-CE1C5B6A838B}" type="presOf" srcId="{9EEBBFA4-9489-496E-B629-3BD98FFB89D6}" destId="{D818F8A2-9441-4332-98D7-E99ABADA5594}" srcOrd="0" destOrd="0" presId="urn:microsoft.com/office/officeart/2005/8/layout/bProcess3"/>
    <dgm:cxn modelId="{534AC65C-9E9E-4887-BEB7-1243463881EC}" type="presOf" srcId="{AE5FDC93-DFB2-4BAD-8BB9-416A4E95E9F7}" destId="{0AF5E37B-EF70-4615-BD97-BA25D6A6D307}" srcOrd="0" destOrd="0" presId="urn:microsoft.com/office/officeart/2005/8/layout/bProcess3"/>
    <dgm:cxn modelId="{89AE1A5D-4DEC-4810-A225-88687E19E061}" srcId="{C54C6264-F2BD-4999-9CD0-29F24BDC0D0C}" destId="{1AAE167C-838B-403E-87B7-A24F193C2F95}" srcOrd="2" destOrd="0" parTransId="{1906E9D8-1CBC-4BE8-A011-690A27DAFFFE}" sibTransId="{1CC51BD8-1B8F-423A-A48E-926E6A586577}"/>
    <dgm:cxn modelId="{03A98060-DECA-4F74-90FE-4BA89C0B0C61}" type="presOf" srcId="{4204F8D4-B1D4-4A77-99AA-E7EDD1F876C6}" destId="{421B9D68-D096-4249-AF9B-4267302D4983}" srcOrd="0" destOrd="0" presId="urn:microsoft.com/office/officeart/2005/8/layout/bProcess3"/>
    <dgm:cxn modelId="{7DF2AA67-FBAB-4947-BC94-1751804D1168}" srcId="{C54C6264-F2BD-4999-9CD0-29F24BDC0D0C}" destId="{AE5FDC93-DFB2-4BAD-8BB9-416A4E95E9F7}" srcOrd="3" destOrd="0" parTransId="{78ECADEE-3FD0-4C5E-9308-8FE01E545F77}" sibTransId="{6560036B-A034-49DB-8E4F-859F96C5904B}"/>
    <dgm:cxn modelId="{E4623469-01E2-4BED-B7C6-74546DA8BE3F}" type="presOf" srcId="{A53C54B9-752E-4919-9522-272170F3E678}" destId="{19FECC41-BC7D-4377-8F67-C7AD38386056}" srcOrd="0" destOrd="0" presId="urn:microsoft.com/office/officeart/2005/8/layout/bProcess3"/>
    <dgm:cxn modelId="{2F52C569-FB8B-4E7F-BB93-6E4FB91C8A45}" type="presOf" srcId="{AD811D43-4041-4D0D-B094-CA33E0DE7B98}" destId="{7C29A396-63A2-48B3-8AEB-378AB4D60FDD}" srcOrd="0" destOrd="0" presId="urn:microsoft.com/office/officeart/2005/8/layout/bProcess3"/>
    <dgm:cxn modelId="{75AE5154-DB1B-4FC6-9BBE-16D3973E11E4}" type="presOf" srcId="{59B76FA6-B171-4D4D-B418-44C595431C68}" destId="{AA77D84A-51B1-4473-A716-1B1FEAEBD21F}" srcOrd="1" destOrd="0" presId="urn:microsoft.com/office/officeart/2005/8/layout/bProcess3"/>
    <dgm:cxn modelId="{0D981955-F1BD-4815-A2D0-3B1D77370AC1}" type="presOf" srcId="{D8235A45-D6AE-4067-93B5-E43A68F86C3A}" destId="{828CAB78-204F-4AE4-B30A-6655F4C193E3}" srcOrd="1" destOrd="0" presId="urn:microsoft.com/office/officeart/2005/8/layout/bProcess3"/>
    <dgm:cxn modelId="{84AF2275-B9DD-4012-B908-B2B518C3BCB3}" type="presOf" srcId="{C54C6264-F2BD-4999-9CD0-29F24BDC0D0C}" destId="{3CD2A0B1-47F0-4C46-A18C-CC524DE5BBDB}" srcOrd="0" destOrd="0" presId="urn:microsoft.com/office/officeart/2005/8/layout/bProcess3"/>
    <dgm:cxn modelId="{BD52DE7B-D185-4197-9F36-CFD1BD125D01}" type="presOf" srcId="{F6969A05-E697-4C2A-AC4D-B3424C6D2261}" destId="{DE3BEE07-6659-4E92-81C0-E7CE14E831E8}" srcOrd="0" destOrd="0" presId="urn:microsoft.com/office/officeart/2005/8/layout/bProcess3"/>
    <dgm:cxn modelId="{0177957D-27AE-4DBD-B7E6-24D0EB844150}" type="presOf" srcId="{AD811D43-4041-4D0D-B094-CA33E0DE7B98}" destId="{5DFAA323-FB54-470B-A714-68CF228207DB}" srcOrd="1" destOrd="0" presId="urn:microsoft.com/office/officeart/2005/8/layout/bProcess3"/>
    <dgm:cxn modelId="{C7DF417E-4246-4CE5-9D22-46230D909376}" type="presOf" srcId="{326905C0-733E-4E2B-8182-C8FC694849B8}" destId="{3B0D6A1A-B8D7-4C82-B929-B9E2258FEB4C}" srcOrd="1" destOrd="0" presId="urn:microsoft.com/office/officeart/2005/8/layout/bProcess3"/>
    <dgm:cxn modelId="{E90FCF7F-08A8-4407-AFA4-A43CFE0028F2}" srcId="{C54C6264-F2BD-4999-9CD0-29F24BDC0D0C}" destId="{3433F27B-F484-48E1-9171-CDE62FB29E3F}" srcOrd="1" destOrd="0" parTransId="{B69B5DF6-67E6-458C-82DA-82825D71BA39}" sibTransId="{2C33C334-93E8-4211-8233-AFF0EBAB91A2}"/>
    <dgm:cxn modelId="{24A99883-EB3D-490D-A315-15EB2B303C68}" srcId="{C54C6264-F2BD-4999-9CD0-29F24BDC0D0C}" destId="{9EEBBFA4-9489-496E-B629-3BD98FFB89D6}" srcOrd="8" destOrd="0" parTransId="{425AD6EF-D0A9-45D3-B4AF-A896026231EE}" sibTransId="{7DE8FC4F-18D3-470C-8580-D6BBE7826A22}"/>
    <dgm:cxn modelId="{B6841D91-6AF3-445E-B968-812BD2E9C854}" srcId="{C54C6264-F2BD-4999-9CD0-29F24BDC0D0C}" destId="{F6969A05-E697-4C2A-AC4D-B3424C6D2261}" srcOrd="0" destOrd="0" parTransId="{1EF38C41-6F16-40AF-94F0-B6AFCEFF6007}" sibTransId="{A53C54B9-752E-4919-9522-272170F3E678}"/>
    <dgm:cxn modelId="{707787AD-25F2-49CD-9EC4-B0C8526DDCCE}" type="presOf" srcId="{F4B63993-DDA4-4A2D-AA37-12500E16C2C7}" destId="{3D1C0C9F-08C6-4180-B194-643539776EE0}" srcOrd="0" destOrd="0" presId="urn:microsoft.com/office/officeart/2005/8/layout/bProcess3"/>
    <dgm:cxn modelId="{314077B4-64D8-4C83-A4DD-67B3D836A03F}" srcId="{C54C6264-F2BD-4999-9CD0-29F24BDC0D0C}" destId="{11B1299C-2C11-4821-A895-81691DEAEF17}" srcOrd="4" destOrd="0" parTransId="{C6C1ED40-E067-4F34-ACA8-E7D4DE6BC51B}" sibTransId="{AD811D43-4041-4D0D-B094-CA33E0DE7B98}"/>
    <dgm:cxn modelId="{FBEE49C5-6B8F-456C-81EC-4F9778ED7C95}" type="presOf" srcId="{1CC51BD8-1B8F-423A-A48E-926E6A586577}" destId="{E5FEA31E-7500-4ED9-A448-783E81215DA7}" srcOrd="0" destOrd="0" presId="urn:microsoft.com/office/officeart/2005/8/layout/bProcess3"/>
    <dgm:cxn modelId="{84A679C6-04A2-43F3-80B0-77530D478D7A}" type="presOf" srcId="{6560036B-A034-49DB-8E4F-859F96C5904B}" destId="{5E0B5CE3-7951-4E43-94BC-15DAAD549764}" srcOrd="1" destOrd="0" presId="urn:microsoft.com/office/officeart/2005/8/layout/bProcess3"/>
    <dgm:cxn modelId="{993FC5D8-22D2-47AD-8D77-66E589C4B9B7}" srcId="{C54C6264-F2BD-4999-9CD0-29F24BDC0D0C}" destId="{34C36C99-91FC-4C47-9C41-675CA99896B4}" srcOrd="6" destOrd="0" parTransId="{70F3381A-33C8-4ED8-83BA-3C68E6BC999E}" sibTransId="{D8235A45-D6AE-4067-93B5-E43A68F86C3A}"/>
    <dgm:cxn modelId="{28C9A5E3-5007-4BF1-945C-448C1FA51801}" type="presOf" srcId="{1AAE167C-838B-403E-87B7-A24F193C2F95}" destId="{C9FB224F-A1A2-4B72-814C-4A58FEDBAA5A}" srcOrd="0" destOrd="0" presId="urn:microsoft.com/office/officeart/2005/8/layout/bProcess3"/>
    <dgm:cxn modelId="{D5225EE4-1CE4-4AF0-B65B-82C93316B936}" type="presOf" srcId="{6560036B-A034-49DB-8E4F-859F96C5904B}" destId="{1B85165C-EAB6-4D3F-BCE0-26CAA5B904E1}" srcOrd="0" destOrd="0" presId="urn:microsoft.com/office/officeart/2005/8/layout/bProcess3"/>
    <dgm:cxn modelId="{F1147BE6-5BFB-4FA1-A7A5-17E282E57D3E}" type="presOf" srcId="{11B1299C-2C11-4821-A895-81691DEAEF17}" destId="{338150E4-C74B-4931-B76D-EE56AE8A1A70}" srcOrd="0" destOrd="0" presId="urn:microsoft.com/office/officeart/2005/8/layout/bProcess3"/>
    <dgm:cxn modelId="{CEEA90ED-7DDD-4094-B364-7AC98548AE6A}" type="presOf" srcId="{34C36C99-91FC-4C47-9C41-675CA99896B4}" destId="{7B8051DC-81CC-4B89-A5A5-04D4D8D6A571}" srcOrd="0" destOrd="0" presId="urn:microsoft.com/office/officeart/2005/8/layout/bProcess3"/>
    <dgm:cxn modelId="{C53D88EE-1346-4FC6-B5CD-E618A475F303}" type="presOf" srcId="{1CC51BD8-1B8F-423A-A48E-926E6A586577}" destId="{E7CEC0E2-0285-4136-9A8E-709F874E40CD}" srcOrd="1" destOrd="0" presId="urn:microsoft.com/office/officeart/2005/8/layout/bProcess3"/>
    <dgm:cxn modelId="{232F9BF1-F1FD-45E7-9E4D-9903C103227F}" srcId="{C54C6264-F2BD-4999-9CD0-29F24BDC0D0C}" destId="{F4B63993-DDA4-4A2D-AA37-12500E16C2C7}" srcOrd="5" destOrd="0" parTransId="{C708F4A4-7ED9-4680-8C4B-EA63962561F4}" sibTransId="{59B76FA6-B171-4D4D-B418-44C595431C68}"/>
    <dgm:cxn modelId="{6B2FF0F9-B4C5-4449-96E3-00380681002B}" type="presOf" srcId="{326905C0-733E-4E2B-8182-C8FC694849B8}" destId="{D1FD3AA4-FE99-4B66-A267-AC2BF00D7A35}" srcOrd="0" destOrd="0" presId="urn:microsoft.com/office/officeart/2005/8/layout/bProcess3"/>
    <dgm:cxn modelId="{888406FF-C75F-45F0-BFDD-E40BFA62AFAB}" type="presOf" srcId="{2C33C334-93E8-4211-8233-AFF0EBAB91A2}" destId="{BD56FF78-675C-47DB-858B-587DA55EEBA2}" srcOrd="0" destOrd="0" presId="urn:microsoft.com/office/officeart/2005/8/layout/bProcess3"/>
    <dgm:cxn modelId="{DCE5209E-FD74-40F9-9BA8-701AA7A5792E}" type="presParOf" srcId="{3CD2A0B1-47F0-4C46-A18C-CC524DE5BBDB}" destId="{DE3BEE07-6659-4E92-81C0-E7CE14E831E8}" srcOrd="0" destOrd="0" presId="urn:microsoft.com/office/officeart/2005/8/layout/bProcess3"/>
    <dgm:cxn modelId="{2278EE84-E8EB-4385-8A84-E1A1D19631D2}" type="presParOf" srcId="{3CD2A0B1-47F0-4C46-A18C-CC524DE5BBDB}" destId="{19FECC41-BC7D-4377-8F67-C7AD38386056}" srcOrd="1" destOrd="0" presId="urn:microsoft.com/office/officeart/2005/8/layout/bProcess3"/>
    <dgm:cxn modelId="{A5EC1641-BC50-4646-BF0E-10BBD4540014}" type="presParOf" srcId="{19FECC41-BC7D-4377-8F67-C7AD38386056}" destId="{6C9AE1A9-00C4-4005-9348-37D06233C78B}" srcOrd="0" destOrd="0" presId="urn:microsoft.com/office/officeart/2005/8/layout/bProcess3"/>
    <dgm:cxn modelId="{CDD699C6-7CF0-4EAA-9C87-865BDF7C4987}" type="presParOf" srcId="{3CD2A0B1-47F0-4C46-A18C-CC524DE5BBDB}" destId="{753F03BC-CE7F-4FD3-9D41-AA0354FB9EFA}" srcOrd="2" destOrd="0" presId="urn:microsoft.com/office/officeart/2005/8/layout/bProcess3"/>
    <dgm:cxn modelId="{5B3480BC-8EB1-45AE-9ABA-99D256D9AB78}" type="presParOf" srcId="{3CD2A0B1-47F0-4C46-A18C-CC524DE5BBDB}" destId="{BD56FF78-675C-47DB-858B-587DA55EEBA2}" srcOrd="3" destOrd="0" presId="urn:microsoft.com/office/officeart/2005/8/layout/bProcess3"/>
    <dgm:cxn modelId="{FF2820A7-E23A-4459-9DAC-56C38C67BD7C}" type="presParOf" srcId="{BD56FF78-675C-47DB-858B-587DA55EEBA2}" destId="{A475EB04-AF48-4EB4-8EEE-7FD7B9BFFA2F}" srcOrd="0" destOrd="0" presId="urn:microsoft.com/office/officeart/2005/8/layout/bProcess3"/>
    <dgm:cxn modelId="{4CF731E0-EDDB-4CD8-8D72-5F065F86AE39}" type="presParOf" srcId="{3CD2A0B1-47F0-4C46-A18C-CC524DE5BBDB}" destId="{C9FB224F-A1A2-4B72-814C-4A58FEDBAA5A}" srcOrd="4" destOrd="0" presId="urn:microsoft.com/office/officeart/2005/8/layout/bProcess3"/>
    <dgm:cxn modelId="{F8323E93-6349-4F22-8A6E-8A66974D7D60}" type="presParOf" srcId="{3CD2A0B1-47F0-4C46-A18C-CC524DE5BBDB}" destId="{E5FEA31E-7500-4ED9-A448-783E81215DA7}" srcOrd="5" destOrd="0" presId="urn:microsoft.com/office/officeart/2005/8/layout/bProcess3"/>
    <dgm:cxn modelId="{03FF995E-E9DB-45E2-AEF7-37802C765189}" type="presParOf" srcId="{E5FEA31E-7500-4ED9-A448-783E81215DA7}" destId="{E7CEC0E2-0285-4136-9A8E-709F874E40CD}" srcOrd="0" destOrd="0" presId="urn:microsoft.com/office/officeart/2005/8/layout/bProcess3"/>
    <dgm:cxn modelId="{9CB6EB0B-0121-4A02-9B72-9B36C0530F7A}" type="presParOf" srcId="{3CD2A0B1-47F0-4C46-A18C-CC524DE5BBDB}" destId="{0AF5E37B-EF70-4615-BD97-BA25D6A6D307}" srcOrd="6" destOrd="0" presId="urn:microsoft.com/office/officeart/2005/8/layout/bProcess3"/>
    <dgm:cxn modelId="{9F9BF26B-D36C-4D81-9F6A-49395B5D5297}" type="presParOf" srcId="{3CD2A0B1-47F0-4C46-A18C-CC524DE5BBDB}" destId="{1B85165C-EAB6-4D3F-BCE0-26CAA5B904E1}" srcOrd="7" destOrd="0" presId="urn:microsoft.com/office/officeart/2005/8/layout/bProcess3"/>
    <dgm:cxn modelId="{B0AECB84-1995-4237-834B-99DC5CA6A2D9}" type="presParOf" srcId="{1B85165C-EAB6-4D3F-BCE0-26CAA5B904E1}" destId="{5E0B5CE3-7951-4E43-94BC-15DAAD549764}" srcOrd="0" destOrd="0" presId="urn:microsoft.com/office/officeart/2005/8/layout/bProcess3"/>
    <dgm:cxn modelId="{6B0CB2E6-1DAF-46A3-94EE-1E625E537AD4}" type="presParOf" srcId="{3CD2A0B1-47F0-4C46-A18C-CC524DE5BBDB}" destId="{338150E4-C74B-4931-B76D-EE56AE8A1A70}" srcOrd="8" destOrd="0" presId="urn:microsoft.com/office/officeart/2005/8/layout/bProcess3"/>
    <dgm:cxn modelId="{69087183-0836-4838-AD49-55462C1231E4}" type="presParOf" srcId="{3CD2A0B1-47F0-4C46-A18C-CC524DE5BBDB}" destId="{7C29A396-63A2-48B3-8AEB-378AB4D60FDD}" srcOrd="9" destOrd="0" presId="urn:microsoft.com/office/officeart/2005/8/layout/bProcess3"/>
    <dgm:cxn modelId="{A035AAE2-ABB4-4B89-AE23-B4179D8C7AFF}" type="presParOf" srcId="{7C29A396-63A2-48B3-8AEB-378AB4D60FDD}" destId="{5DFAA323-FB54-470B-A714-68CF228207DB}" srcOrd="0" destOrd="0" presId="urn:microsoft.com/office/officeart/2005/8/layout/bProcess3"/>
    <dgm:cxn modelId="{83EC9A1C-DA3D-4954-8FC1-A2F727775640}" type="presParOf" srcId="{3CD2A0B1-47F0-4C46-A18C-CC524DE5BBDB}" destId="{3D1C0C9F-08C6-4180-B194-643539776EE0}" srcOrd="10" destOrd="0" presId="urn:microsoft.com/office/officeart/2005/8/layout/bProcess3"/>
    <dgm:cxn modelId="{2A9A1003-508E-4979-BAD2-6307922E68A7}" type="presParOf" srcId="{3CD2A0B1-47F0-4C46-A18C-CC524DE5BBDB}" destId="{4DD0CBEC-DC1F-4E54-8EDA-EB7BF476A539}" srcOrd="11" destOrd="0" presId="urn:microsoft.com/office/officeart/2005/8/layout/bProcess3"/>
    <dgm:cxn modelId="{96D54127-C3E7-4578-A566-94FC9B077FC6}" type="presParOf" srcId="{4DD0CBEC-DC1F-4E54-8EDA-EB7BF476A539}" destId="{AA77D84A-51B1-4473-A716-1B1FEAEBD21F}" srcOrd="0" destOrd="0" presId="urn:microsoft.com/office/officeart/2005/8/layout/bProcess3"/>
    <dgm:cxn modelId="{4F4E562B-0D3F-47C3-81F9-EDC0A957C40A}" type="presParOf" srcId="{3CD2A0B1-47F0-4C46-A18C-CC524DE5BBDB}" destId="{7B8051DC-81CC-4B89-A5A5-04D4D8D6A571}" srcOrd="12" destOrd="0" presId="urn:microsoft.com/office/officeart/2005/8/layout/bProcess3"/>
    <dgm:cxn modelId="{9AE8371E-9A57-4749-A857-CD05F8D9F49D}" type="presParOf" srcId="{3CD2A0B1-47F0-4C46-A18C-CC524DE5BBDB}" destId="{48F2AEC5-040E-445C-A3E5-78134E624E4F}" srcOrd="13" destOrd="0" presId="urn:microsoft.com/office/officeart/2005/8/layout/bProcess3"/>
    <dgm:cxn modelId="{49569FCE-CEC4-468B-8056-41B191DA9F1E}" type="presParOf" srcId="{48F2AEC5-040E-445C-A3E5-78134E624E4F}" destId="{828CAB78-204F-4AE4-B30A-6655F4C193E3}" srcOrd="0" destOrd="0" presId="urn:microsoft.com/office/officeart/2005/8/layout/bProcess3"/>
    <dgm:cxn modelId="{DB3C1A38-C3B0-4906-BA32-6C32E364A2E2}" type="presParOf" srcId="{3CD2A0B1-47F0-4C46-A18C-CC524DE5BBDB}" destId="{421B9D68-D096-4249-AF9B-4267302D4983}" srcOrd="14" destOrd="0" presId="urn:microsoft.com/office/officeart/2005/8/layout/bProcess3"/>
    <dgm:cxn modelId="{C977935E-EF37-46FD-9335-B1D89E2671B1}" type="presParOf" srcId="{3CD2A0B1-47F0-4C46-A18C-CC524DE5BBDB}" destId="{D1FD3AA4-FE99-4B66-A267-AC2BF00D7A35}" srcOrd="15" destOrd="0" presId="urn:microsoft.com/office/officeart/2005/8/layout/bProcess3"/>
    <dgm:cxn modelId="{490239A8-4EC3-4269-936F-C2D52FAC7066}" type="presParOf" srcId="{D1FD3AA4-FE99-4B66-A267-AC2BF00D7A35}" destId="{3B0D6A1A-B8D7-4C82-B929-B9E2258FEB4C}" srcOrd="0" destOrd="0" presId="urn:microsoft.com/office/officeart/2005/8/layout/bProcess3"/>
    <dgm:cxn modelId="{B290F0B4-9CE8-4FA9-921A-DF087E9A091E}" type="presParOf" srcId="{3CD2A0B1-47F0-4C46-A18C-CC524DE5BBDB}" destId="{D818F8A2-9441-4332-98D7-E99ABADA5594}"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ECC41-BC7D-4377-8F67-C7AD38386056}">
      <dsp:nvSpPr>
        <dsp:cNvPr id="0" name=""/>
        <dsp:cNvSpPr/>
      </dsp:nvSpPr>
      <dsp:spPr>
        <a:xfrm>
          <a:off x="1348113"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1479307" y="1232338"/>
        <a:ext cx="15420" cy="3087"/>
      </dsp:txXfrm>
    </dsp:sp>
    <dsp:sp modelId="{DE3BEE07-6659-4E92-81C0-E7CE14E831E8}">
      <dsp:nvSpPr>
        <dsp:cNvPr id="0" name=""/>
        <dsp:cNvSpPr/>
      </dsp:nvSpPr>
      <dsp:spPr>
        <a:xfrm>
          <a:off x="9007"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9007" y="640768"/>
        <a:ext cx="1340905" cy="1186226"/>
      </dsp:txXfrm>
    </dsp:sp>
    <dsp:sp modelId="{BD56FF78-675C-47DB-858B-587DA55EEBA2}">
      <dsp:nvSpPr>
        <dsp:cNvPr id="0" name=""/>
        <dsp:cNvSpPr/>
      </dsp:nvSpPr>
      <dsp:spPr>
        <a:xfrm>
          <a:off x="2997427"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3128621" y="1232338"/>
        <a:ext cx="15420" cy="3087"/>
      </dsp:txXfrm>
    </dsp:sp>
    <dsp:sp modelId="{753F03BC-CE7F-4FD3-9D41-AA0354FB9EFA}">
      <dsp:nvSpPr>
        <dsp:cNvPr id="0" name=""/>
        <dsp:cNvSpPr/>
      </dsp:nvSpPr>
      <dsp:spPr>
        <a:xfrm>
          <a:off x="1658321"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1658321" y="640768"/>
        <a:ext cx="1340905" cy="1186226"/>
      </dsp:txXfrm>
    </dsp:sp>
    <dsp:sp modelId="{E5FEA31E-7500-4ED9-A448-783E81215DA7}">
      <dsp:nvSpPr>
        <dsp:cNvPr id="0" name=""/>
        <dsp:cNvSpPr/>
      </dsp:nvSpPr>
      <dsp:spPr>
        <a:xfrm>
          <a:off x="4646741"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777935" y="1232338"/>
        <a:ext cx="15420" cy="3087"/>
      </dsp:txXfrm>
    </dsp:sp>
    <dsp:sp modelId="{C9FB224F-A1A2-4B72-814C-4A58FEDBAA5A}">
      <dsp:nvSpPr>
        <dsp:cNvPr id="0" name=""/>
        <dsp:cNvSpPr/>
      </dsp:nvSpPr>
      <dsp:spPr>
        <a:xfrm>
          <a:off x="3307635"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3307635" y="640768"/>
        <a:ext cx="1340905" cy="1186226"/>
      </dsp:txXfrm>
    </dsp:sp>
    <dsp:sp modelId="{1B85165C-EAB6-4D3F-BCE0-26CAA5B904E1}">
      <dsp:nvSpPr>
        <dsp:cNvPr id="0" name=""/>
        <dsp:cNvSpPr/>
      </dsp:nvSpPr>
      <dsp:spPr>
        <a:xfrm>
          <a:off x="6296055"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6427249" y="1232338"/>
        <a:ext cx="15420" cy="3087"/>
      </dsp:txXfrm>
    </dsp:sp>
    <dsp:sp modelId="{0AF5E37B-EF70-4615-BD97-BA25D6A6D307}">
      <dsp:nvSpPr>
        <dsp:cNvPr id="0" name=""/>
        <dsp:cNvSpPr/>
      </dsp:nvSpPr>
      <dsp:spPr>
        <a:xfrm>
          <a:off x="4956949"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956949" y="640768"/>
        <a:ext cx="1340905" cy="1186226"/>
      </dsp:txXfrm>
    </dsp:sp>
    <dsp:sp modelId="{7C29A396-63A2-48B3-8AEB-378AB4D60FDD}">
      <dsp:nvSpPr>
        <dsp:cNvPr id="0" name=""/>
        <dsp:cNvSpPr/>
      </dsp:nvSpPr>
      <dsp:spPr>
        <a:xfrm>
          <a:off x="679460" y="1825195"/>
          <a:ext cx="6597255" cy="277808"/>
        </a:xfrm>
        <a:custGeom>
          <a:avLst/>
          <a:gdLst/>
          <a:ahLst/>
          <a:cxnLst/>
          <a:rect l="0" t="0" r="0" b="0"/>
          <a:pathLst>
            <a:path>
              <a:moveTo>
                <a:pt x="6597255" y="0"/>
              </a:moveTo>
              <a:lnTo>
                <a:pt x="6597255" y="156004"/>
              </a:lnTo>
              <a:lnTo>
                <a:pt x="0" y="156004"/>
              </a:lnTo>
              <a:lnTo>
                <a:pt x="0" y="277808"/>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3812976" y="1962555"/>
        <a:ext cx="330223" cy="3087"/>
      </dsp:txXfrm>
    </dsp:sp>
    <dsp:sp modelId="{338150E4-C74B-4931-B76D-EE56AE8A1A70}">
      <dsp:nvSpPr>
        <dsp:cNvPr id="0" name=""/>
        <dsp:cNvSpPr/>
      </dsp:nvSpPr>
      <dsp:spPr>
        <a:xfrm>
          <a:off x="6606263"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6606263" y="640768"/>
        <a:ext cx="1340905" cy="1186226"/>
      </dsp:txXfrm>
    </dsp:sp>
    <dsp:sp modelId="{4DD0CBEC-DC1F-4E54-8EDA-EB7BF476A539}">
      <dsp:nvSpPr>
        <dsp:cNvPr id="0" name=""/>
        <dsp:cNvSpPr/>
      </dsp:nvSpPr>
      <dsp:spPr>
        <a:xfrm>
          <a:off x="1348113" y="2682797"/>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1479307" y="2726973"/>
        <a:ext cx="15420" cy="3087"/>
      </dsp:txXfrm>
    </dsp:sp>
    <dsp:sp modelId="{3D1C0C9F-08C6-4180-B194-643539776EE0}">
      <dsp:nvSpPr>
        <dsp:cNvPr id="0" name=""/>
        <dsp:cNvSpPr/>
      </dsp:nvSpPr>
      <dsp:spPr>
        <a:xfrm>
          <a:off x="9007"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9007" y="2135403"/>
        <a:ext cx="1340905" cy="1186226"/>
      </dsp:txXfrm>
    </dsp:sp>
    <dsp:sp modelId="{48F2AEC5-040E-445C-A3E5-78134E624E4F}">
      <dsp:nvSpPr>
        <dsp:cNvPr id="0" name=""/>
        <dsp:cNvSpPr/>
      </dsp:nvSpPr>
      <dsp:spPr>
        <a:xfrm>
          <a:off x="2997427" y="2682797"/>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3128621" y="2726973"/>
        <a:ext cx="15420" cy="3087"/>
      </dsp:txXfrm>
    </dsp:sp>
    <dsp:sp modelId="{7B8051DC-81CC-4B89-A5A5-04D4D8D6A571}">
      <dsp:nvSpPr>
        <dsp:cNvPr id="0" name=""/>
        <dsp:cNvSpPr/>
      </dsp:nvSpPr>
      <dsp:spPr>
        <a:xfrm>
          <a:off x="1658321"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r-EG" sz="1600" b="1" kern="1200" dirty="0">
              <a:solidFill>
                <a:schemeClr val="tx1"/>
              </a:solidFill>
              <a:latin typeface="Eras Light ITC" panose="020B0402030504020804" pitchFamily="34" charset="0"/>
              <a:ea typeface="Tahoma" panose="020B0604030504040204" pitchFamily="34" charset="0"/>
              <a:cs typeface="Tahoma" panose="020B0604030504040204" pitchFamily="34" charset="0"/>
            </a:rPr>
            <a:t>ا</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لربع الثاني 2025</a:t>
          </a:r>
        </a:p>
        <a:p>
          <a:pPr marL="0" lvl="0" indent="0" algn="ctr" defTabSz="71120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1658321" y="2135403"/>
        <a:ext cx="1340905" cy="1186226"/>
      </dsp:txXfrm>
    </dsp:sp>
    <dsp:sp modelId="{D1FD3AA4-FE99-4B66-A267-AC2BF00D7A35}">
      <dsp:nvSpPr>
        <dsp:cNvPr id="0" name=""/>
        <dsp:cNvSpPr/>
      </dsp:nvSpPr>
      <dsp:spPr>
        <a:xfrm>
          <a:off x="4646741" y="2682797"/>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777935" y="2726973"/>
        <a:ext cx="15420" cy="3087"/>
      </dsp:txXfrm>
    </dsp:sp>
    <dsp:sp modelId="{421B9D68-D096-4249-AF9B-4267302D4983}">
      <dsp:nvSpPr>
        <dsp:cNvPr id="0" name=""/>
        <dsp:cNvSpPr/>
      </dsp:nvSpPr>
      <dsp:spPr>
        <a:xfrm>
          <a:off x="3307635"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3307635" y="2135403"/>
        <a:ext cx="1340905" cy="1186226"/>
      </dsp:txXfrm>
    </dsp:sp>
    <dsp:sp modelId="{D818F8A2-9441-4332-98D7-E99ABADA5594}">
      <dsp:nvSpPr>
        <dsp:cNvPr id="0" name=""/>
        <dsp:cNvSpPr/>
      </dsp:nvSpPr>
      <dsp:spPr>
        <a:xfrm>
          <a:off x="4956949"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pPr marL="0" lvl="0" indent="0" algn="ctr" defTabSz="577850">
            <a:lnSpc>
              <a:spcPct val="90000"/>
            </a:lnSpc>
            <a:spcBef>
              <a:spcPct val="0"/>
            </a:spcBef>
            <a:spcAft>
              <a:spcPct val="35000"/>
            </a:spcAft>
            <a:buNone/>
          </a:pPr>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956949" y="2135403"/>
        <a:ext cx="1340905" cy="1186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ECC41-BC7D-4377-8F67-C7AD38386056}">
      <dsp:nvSpPr>
        <dsp:cNvPr id="0" name=""/>
        <dsp:cNvSpPr/>
      </dsp:nvSpPr>
      <dsp:spPr>
        <a:xfrm>
          <a:off x="2347423" y="638791"/>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2500293" y="682739"/>
        <a:ext cx="17702" cy="3543"/>
      </dsp:txXfrm>
    </dsp:sp>
    <dsp:sp modelId="{DE3BEE07-6659-4E92-81C0-E7CE14E831E8}">
      <dsp:nvSpPr>
        <dsp:cNvPr id="0" name=""/>
        <dsp:cNvSpPr/>
      </dsp:nvSpPr>
      <dsp:spPr>
        <a:xfrm>
          <a:off x="809911"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809911" y="3637"/>
        <a:ext cx="1539312" cy="1361746"/>
      </dsp:txXfrm>
    </dsp:sp>
    <dsp:sp modelId="{BD56FF78-675C-47DB-858B-587DA55EEBA2}">
      <dsp:nvSpPr>
        <dsp:cNvPr id="0" name=""/>
        <dsp:cNvSpPr/>
      </dsp:nvSpPr>
      <dsp:spPr>
        <a:xfrm>
          <a:off x="4240778" y="638791"/>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393648" y="682739"/>
        <a:ext cx="17702" cy="3543"/>
      </dsp:txXfrm>
    </dsp:sp>
    <dsp:sp modelId="{753F03BC-CE7F-4FD3-9D41-AA0354FB9EFA}">
      <dsp:nvSpPr>
        <dsp:cNvPr id="0" name=""/>
        <dsp:cNvSpPr/>
      </dsp:nvSpPr>
      <dsp:spPr>
        <a:xfrm>
          <a:off x="2703265"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2703265" y="3637"/>
        <a:ext cx="1539312" cy="1361746"/>
      </dsp:txXfrm>
    </dsp:sp>
    <dsp:sp modelId="{E5FEA31E-7500-4ED9-A448-783E81215DA7}">
      <dsp:nvSpPr>
        <dsp:cNvPr id="0" name=""/>
        <dsp:cNvSpPr/>
      </dsp:nvSpPr>
      <dsp:spPr>
        <a:xfrm>
          <a:off x="6134133" y="638791"/>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6287003" y="682739"/>
        <a:ext cx="17702" cy="3543"/>
      </dsp:txXfrm>
    </dsp:sp>
    <dsp:sp modelId="{C9FB224F-A1A2-4B72-814C-4A58FEDBAA5A}">
      <dsp:nvSpPr>
        <dsp:cNvPr id="0" name=""/>
        <dsp:cNvSpPr/>
      </dsp:nvSpPr>
      <dsp:spPr>
        <a:xfrm>
          <a:off x="4596620"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596620" y="3637"/>
        <a:ext cx="1539312" cy="1361746"/>
      </dsp:txXfrm>
    </dsp:sp>
    <dsp:sp modelId="{1B85165C-EAB6-4D3F-BCE0-26CAA5B904E1}">
      <dsp:nvSpPr>
        <dsp:cNvPr id="0" name=""/>
        <dsp:cNvSpPr/>
      </dsp:nvSpPr>
      <dsp:spPr>
        <a:xfrm>
          <a:off x="1579567" y="1363584"/>
          <a:ext cx="5680063" cy="323441"/>
        </a:xfrm>
        <a:custGeom>
          <a:avLst/>
          <a:gdLst/>
          <a:ahLst/>
          <a:cxnLst/>
          <a:rect l="0" t="0" r="0" b="0"/>
          <a:pathLst>
            <a:path>
              <a:moveTo>
                <a:pt x="5680063" y="0"/>
              </a:moveTo>
              <a:lnTo>
                <a:pt x="5680063" y="178820"/>
              </a:lnTo>
              <a:lnTo>
                <a:pt x="0" y="178820"/>
              </a:lnTo>
              <a:lnTo>
                <a:pt x="0" y="32344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277322" y="1523533"/>
        <a:ext cx="284554" cy="3543"/>
      </dsp:txXfrm>
    </dsp:sp>
    <dsp:sp modelId="{0AF5E37B-EF70-4615-BD97-BA25D6A6D307}">
      <dsp:nvSpPr>
        <dsp:cNvPr id="0" name=""/>
        <dsp:cNvSpPr/>
      </dsp:nvSpPr>
      <dsp:spPr>
        <a:xfrm>
          <a:off x="6489975"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6489975" y="3637"/>
        <a:ext cx="1539312" cy="1361746"/>
      </dsp:txXfrm>
    </dsp:sp>
    <dsp:sp modelId="{7C29A396-63A2-48B3-8AEB-378AB4D60FDD}">
      <dsp:nvSpPr>
        <dsp:cNvPr id="0" name=""/>
        <dsp:cNvSpPr/>
      </dsp:nvSpPr>
      <dsp:spPr>
        <a:xfrm>
          <a:off x="2347423" y="2354580"/>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2500293" y="2398528"/>
        <a:ext cx="17702" cy="3543"/>
      </dsp:txXfrm>
    </dsp:sp>
    <dsp:sp modelId="{338150E4-C74B-4931-B76D-EE56AE8A1A70}">
      <dsp:nvSpPr>
        <dsp:cNvPr id="0" name=""/>
        <dsp:cNvSpPr/>
      </dsp:nvSpPr>
      <dsp:spPr>
        <a:xfrm>
          <a:off x="809911"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809911" y="1719426"/>
        <a:ext cx="1539312" cy="1361746"/>
      </dsp:txXfrm>
    </dsp:sp>
    <dsp:sp modelId="{4DD0CBEC-DC1F-4E54-8EDA-EB7BF476A539}">
      <dsp:nvSpPr>
        <dsp:cNvPr id="0" name=""/>
        <dsp:cNvSpPr/>
      </dsp:nvSpPr>
      <dsp:spPr>
        <a:xfrm>
          <a:off x="4240778" y="2354580"/>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393648" y="2398528"/>
        <a:ext cx="17702" cy="3543"/>
      </dsp:txXfrm>
    </dsp:sp>
    <dsp:sp modelId="{3D1C0C9F-08C6-4180-B194-643539776EE0}">
      <dsp:nvSpPr>
        <dsp:cNvPr id="0" name=""/>
        <dsp:cNvSpPr/>
      </dsp:nvSpPr>
      <dsp:spPr>
        <a:xfrm>
          <a:off x="2703265"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2703265" y="1719426"/>
        <a:ext cx="1539312" cy="1361746"/>
      </dsp:txXfrm>
    </dsp:sp>
    <dsp:sp modelId="{48F2AEC5-040E-445C-A3E5-78134E624E4F}">
      <dsp:nvSpPr>
        <dsp:cNvPr id="0" name=""/>
        <dsp:cNvSpPr/>
      </dsp:nvSpPr>
      <dsp:spPr>
        <a:xfrm>
          <a:off x="6134133" y="2354580"/>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6287003" y="2398528"/>
        <a:ext cx="17702" cy="3543"/>
      </dsp:txXfrm>
    </dsp:sp>
    <dsp:sp modelId="{7B8051DC-81CC-4B89-A5A5-04D4D8D6A571}">
      <dsp:nvSpPr>
        <dsp:cNvPr id="0" name=""/>
        <dsp:cNvSpPr/>
      </dsp:nvSpPr>
      <dsp:spPr>
        <a:xfrm>
          <a:off x="4596620"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 الثاني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596620" y="1719426"/>
        <a:ext cx="1539312" cy="1361746"/>
      </dsp:txXfrm>
    </dsp:sp>
    <dsp:sp modelId="{D1FD3AA4-FE99-4B66-A267-AC2BF00D7A35}">
      <dsp:nvSpPr>
        <dsp:cNvPr id="0" name=""/>
        <dsp:cNvSpPr/>
      </dsp:nvSpPr>
      <dsp:spPr>
        <a:xfrm>
          <a:off x="1579567" y="3079373"/>
          <a:ext cx="5680063" cy="323441"/>
        </a:xfrm>
        <a:custGeom>
          <a:avLst/>
          <a:gdLst/>
          <a:ahLst/>
          <a:cxnLst/>
          <a:rect l="0" t="0" r="0" b="0"/>
          <a:pathLst>
            <a:path>
              <a:moveTo>
                <a:pt x="5680063" y="0"/>
              </a:moveTo>
              <a:lnTo>
                <a:pt x="5680063" y="178820"/>
              </a:lnTo>
              <a:lnTo>
                <a:pt x="0" y="178820"/>
              </a:lnTo>
              <a:lnTo>
                <a:pt x="0" y="32344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277322" y="3239322"/>
        <a:ext cx="284554" cy="3543"/>
      </dsp:txXfrm>
    </dsp:sp>
    <dsp:sp modelId="{421B9D68-D096-4249-AF9B-4267302D4983}">
      <dsp:nvSpPr>
        <dsp:cNvPr id="0" name=""/>
        <dsp:cNvSpPr/>
      </dsp:nvSpPr>
      <dsp:spPr>
        <a:xfrm>
          <a:off x="6489975"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6489975" y="1719426"/>
        <a:ext cx="1539312" cy="1361746"/>
      </dsp:txXfrm>
    </dsp:sp>
    <dsp:sp modelId="{D818F8A2-9441-4332-98D7-E99ABADA5594}">
      <dsp:nvSpPr>
        <dsp:cNvPr id="0" name=""/>
        <dsp:cNvSpPr/>
      </dsp:nvSpPr>
      <dsp:spPr>
        <a:xfrm>
          <a:off x="809911" y="3435215"/>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pPr marL="0" lvl="0" indent="0" algn="ctr" defTabSz="577850">
            <a:lnSpc>
              <a:spcPct val="90000"/>
            </a:lnSpc>
            <a:spcBef>
              <a:spcPct val="0"/>
            </a:spcBef>
            <a:spcAft>
              <a:spcPct val="35000"/>
            </a:spcAft>
            <a:buNone/>
          </a:pPr>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809911" y="3435215"/>
        <a:ext cx="1539312" cy="13617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23DF1B-FD16-479A-9023-F47A59A203AD}" type="datetimeFigureOut">
              <a:rPr lang="ar-EG" smtClean="0"/>
              <a:t>08/03/1446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2FECE6B-2F75-4527-AB14-F1FC89219CF8}" type="slidenum">
              <a:rPr lang="ar-EG" smtClean="0"/>
              <a:t>‹#›</a:t>
            </a:fld>
            <a:endParaRPr lang="ar-EG"/>
          </a:p>
        </p:txBody>
      </p:sp>
    </p:spTree>
    <p:extLst>
      <p:ext uri="{BB962C8B-B14F-4D97-AF65-F5344CB8AC3E}">
        <p14:creationId xmlns:p14="http://schemas.microsoft.com/office/powerpoint/2010/main" val="3035509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7745" y="2133600"/>
            <a:ext cx="6400800" cy="993761"/>
          </a:xfrm>
          <a:prstGeom prst="rect">
            <a:avLst/>
          </a:prstGeom>
        </p:spPr>
        <p:txBody>
          <a:bodyPr/>
          <a:lstStyle>
            <a:lvl1pPr marL="0" algn="ctr" defTabSz="914400" rtl="1" eaLnBrk="1" latinLnBrk="0" hangingPunct="1">
              <a:defRPr lang="ar-EG" sz="3200" kern="1200" dirty="0">
                <a:solidFill>
                  <a:srgbClr val="3F7E00"/>
                </a:solidFill>
                <a:latin typeface="+mn-lt"/>
                <a:ea typeface="+mn-ea"/>
                <a:cs typeface="+mj-cs"/>
              </a:defRPr>
            </a:lvl1pPr>
          </a:lstStyle>
          <a:p>
            <a:r>
              <a:rPr lang="ar-EG" dirty="0"/>
              <a:t>الاستراتيجية العربية للهيدروجين الأخضر</a:t>
            </a:r>
          </a:p>
        </p:txBody>
      </p:sp>
      <p:sp>
        <p:nvSpPr>
          <p:cNvPr id="3" name="Subtitle 2"/>
          <p:cNvSpPr>
            <a:spLocks noGrp="1"/>
          </p:cNvSpPr>
          <p:nvPr>
            <p:ph type="subTitle" idx="1" hasCustomPrompt="1"/>
          </p:nvPr>
        </p:nvSpPr>
        <p:spPr>
          <a:xfrm>
            <a:off x="1371600" y="3459581"/>
            <a:ext cx="6400800" cy="1066800"/>
          </a:xfrm>
          <a:prstGeom prst="rect">
            <a:avLst/>
          </a:prstGeom>
        </p:spPr>
        <p:txBody>
          <a:bodyPr/>
          <a:lstStyle>
            <a:lvl1pPr marL="0" indent="0" algn="ctr">
              <a:buNone/>
              <a:defRPr sz="2400" i="1">
                <a:solidFill>
                  <a:schemeClr val="tx1">
                    <a:tint val="75000"/>
                  </a:schemeClr>
                </a:solidFill>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EG" dirty="0"/>
              <a:t>تقييم فرص الهيدروجين الأخضر في الدول العربية</a:t>
            </a:r>
          </a:p>
        </p:txBody>
      </p:sp>
      <p:sp>
        <p:nvSpPr>
          <p:cNvPr id="4" name="Date Placeholder 3"/>
          <p:cNvSpPr>
            <a:spLocks noGrp="1"/>
          </p:cNvSpPr>
          <p:nvPr>
            <p:ph type="dt" sz="half" idx="10"/>
          </p:nvPr>
        </p:nvSpPr>
        <p:spPr>
          <a:xfrm>
            <a:off x="152400" y="5638800"/>
            <a:ext cx="2133600" cy="365125"/>
          </a:xfrm>
          <a:prstGeom prst="rect">
            <a:avLst/>
          </a:prstGeom>
        </p:spPr>
        <p:txBody>
          <a:bodyPr/>
          <a:lstStyle>
            <a:lvl1pPr>
              <a:defRPr sz="1400"/>
            </a:lvl1pPr>
          </a:lstStyle>
          <a:p>
            <a:r>
              <a:rPr lang="ar-EG" dirty="0"/>
              <a:t>01/10/2023</a:t>
            </a:r>
          </a:p>
        </p:txBody>
      </p:sp>
      <p:sp>
        <p:nvSpPr>
          <p:cNvPr id="6" name="Slide Number Placeholder 5"/>
          <p:cNvSpPr>
            <a:spLocks noGrp="1"/>
          </p:cNvSpPr>
          <p:nvPr>
            <p:ph type="sldNum" sz="quarter" idx="12"/>
          </p:nvPr>
        </p:nvSpPr>
        <p:spPr>
          <a:xfrm>
            <a:off x="1371600" y="869366"/>
            <a:ext cx="6386945" cy="457200"/>
          </a:xfrm>
          <a:prstGeom prst="rect">
            <a:avLst/>
          </a:prstGeom>
        </p:spPr>
        <p:txBody>
          <a:bodyPr/>
          <a:lstStyle>
            <a:lvl1pPr algn="l">
              <a:defRPr sz="2800" b="1">
                <a:solidFill>
                  <a:srgbClr val="3F7E00"/>
                </a:solidFill>
                <a:cs typeface="+mj-cs"/>
              </a:defRPr>
            </a:lvl1pPr>
          </a:lstStyle>
          <a:p>
            <a:pPr algn="ctr"/>
            <a:r>
              <a:rPr lang="ar-EG" dirty="0"/>
              <a:t>الدورة الاستثنائية للمجلس الوزاري العربي للكهرباء</a:t>
            </a:r>
          </a:p>
        </p:txBody>
      </p:sp>
    </p:spTree>
    <p:extLst>
      <p:ext uri="{BB962C8B-B14F-4D97-AF65-F5344CB8AC3E}">
        <p14:creationId xmlns:p14="http://schemas.microsoft.com/office/powerpoint/2010/main" val="424706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25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أهمية الاستراتيجية بالنسبة للدول العربية</a:t>
            </a:r>
          </a:p>
        </p:txBody>
      </p:sp>
      <p:sp>
        <p:nvSpPr>
          <p:cNvPr id="3" name="Text Placeholder 2"/>
          <p:cNvSpPr>
            <a:spLocks noGrp="1"/>
          </p:cNvSpPr>
          <p:nvPr>
            <p:ph type="body" idx="1" hasCustomPrompt="1"/>
          </p:nvPr>
        </p:nvSpPr>
        <p:spPr>
          <a:xfrm>
            <a:off x="530226" y="1981200"/>
            <a:ext cx="7964487" cy="2362200"/>
          </a:xfrm>
          <a:prstGeom prst="rect">
            <a:avLst/>
          </a:prstGeom>
        </p:spPr>
        <p:txBody>
          <a:bodyPr anchor="b"/>
          <a:lstStyle>
            <a:lvl1pPr marL="0" indent="0" algn="just">
              <a:buFont typeface="Arial" panose="020B0604020202020204" pitchFamily="34" charset="0"/>
              <a:buChar char="•"/>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تضع الاستراتيجية رؤية لكيفية استفادة الدول العربية من تحويل الهيدروجين الأخضر إلى حل قابل للتطبيق لإزالة الكربون وتعزيز اقتصادات المنطقة العربية</a:t>
            </a:r>
            <a:endParaRPr lang="en-US" dirty="0"/>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الاستراتيجية موجهة لصانعي السياسات الحكومية في المنطقة العربية</a:t>
            </a:r>
            <a:endParaRPr lang="en-US" dirty="0"/>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الهدف الرئيسي هو تمهيد الطريق لتطوير استراتيجية عربية للهيدروجين الأخضر، ومن خلال تحديد ما يلي:</a:t>
            </a:r>
            <a:endParaRPr lang="en-US" dirty="0"/>
          </a:p>
        </p:txBody>
      </p:sp>
      <p:sp>
        <p:nvSpPr>
          <p:cNvPr id="5" name="Text Placeholder 2">
            <a:extLst>
              <a:ext uri="{FF2B5EF4-FFF2-40B4-BE49-F238E27FC236}">
                <a16:creationId xmlns:a16="http://schemas.microsoft.com/office/drawing/2014/main" id="{B68256AB-A4A2-0D50-F4B1-7DB7FB83EA29}"/>
              </a:ext>
            </a:extLst>
          </p:cNvPr>
          <p:cNvSpPr>
            <a:spLocks noGrp="1"/>
          </p:cNvSpPr>
          <p:nvPr>
            <p:ph type="body" idx="10" hasCustomPrompt="1"/>
          </p:nvPr>
        </p:nvSpPr>
        <p:spPr>
          <a:xfrm>
            <a:off x="530225" y="4343400"/>
            <a:ext cx="7964487" cy="2378364"/>
          </a:xfrm>
          <a:prstGeom prst="rect">
            <a:avLst/>
          </a:prstGeom>
        </p:spPr>
        <p:txBody>
          <a:bodyPr anchor="b"/>
          <a:lstStyle>
            <a:lvl1pPr marL="0" indent="0" algn="justLow" rtl="1">
              <a:buFont typeface="Arial" panose="020B0604020202020204" pitchFamily="34" charset="0"/>
              <a:buNone/>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	(</a:t>
            </a:r>
            <a:r>
              <a:rPr lang="en-US" dirty="0"/>
              <a:t>1</a:t>
            </a:r>
            <a:r>
              <a:rPr lang="ar-EG" dirty="0"/>
              <a:t>) الأطر الحالية وأهداف السياسات وخطط نشر الهيدروجين الأخضر في المنطقة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	(2) إمكانية إنتاج واستخدام الهيدروجين الأخضر ومشتقاته</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	(3) السيناريوهات المحتملة لتطوير اقتصاد الهيدروجين الأخضر في الدول العربية.</a:t>
            </a:r>
            <a:endParaRPr lang="en-US" dirty="0"/>
          </a:p>
        </p:txBody>
      </p:sp>
    </p:spTree>
    <p:extLst>
      <p:ext uri="{BB962C8B-B14F-4D97-AF65-F5344CB8AC3E}">
        <p14:creationId xmlns:p14="http://schemas.microsoft.com/office/powerpoint/2010/main" val="83880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أهمية الاستراتيجية بالنسبة للدول العربية</a:t>
            </a:r>
          </a:p>
        </p:txBody>
      </p:sp>
      <p:sp>
        <p:nvSpPr>
          <p:cNvPr id="3" name="Text Placeholder 2"/>
          <p:cNvSpPr>
            <a:spLocks noGrp="1"/>
          </p:cNvSpPr>
          <p:nvPr>
            <p:ph type="body" idx="1" hasCustomPrompt="1"/>
          </p:nvPr>
        </p:nvSpPr>
        <p:spPr>
          <a:xfrm>
            <a:off x="530226" y="1905000"/>
            <a:ext cx="7964487" cy="4057072"/>
          </a:xfrm>
          <a:prstGeom prst="rect">
            <a:avLst/>
          </a:prstGeom>
        </p:spPr>
        <p:txBody>
          <a:bodyPr anchor="b"/>
          <a:lstStyle>
            <a:lvl1pPr marL="0" indent="0" algn="just">
              <a:buFont typeface="Arial" panose="020B0604020202020204" pitchFamily="34" charset="0"/>
              <a:buChar char="•"/>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هي خطوة أولى نحو تطوير استراتيجية إقليمية لتشجيع تطوير ومواءمة الاستراتيجيات وخرائط طريق الهيدروجين الأخضر المعتمدة على المستوى الوطني.</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يتم من خلالها تحديد إمكانات إنتاج وتصدير الهيدروجين الأخضر بالإضافة إلى احتياجات الاستثمار ذات الصلة في الدول العربية، كما يمكن تحديد الإمكانات والفرص المشتركة وتنسيق الإجراءات المخطط لها على المستوى الإقليمي.</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لجامعة الدول العربية أن تلعب دوراً مركزياً في تسهيل نقل المعرفة.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وكخطوة ثانية، يمكن لجامعة الدول العربية تحفيز وتنسيق التطوير المشترك لاستراتيجية عربية للهيدروجين الأخضر.</a:t>
            </a:r>
            <a:endParaRPr lang="en-US" dirty="0"/>
          </a:p>
        </p:txBody>
      </p:sp>
    </p:spTree>
    <p:extLst>
      <p:ext uri="{BB962C8B-B14F-4D97-AF65-F5344CB8AC3E}">
        <p14:creationId xmlns:p14="http://schemas.microsoft.com/office/powerpoint/2010/main" val="105380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لماذا الهيدروجين؟</a:t>
            </a:r>
          </a:p>
        </p:txBody>
      </p:sp>
      <p:sp>
        <p:nvSpPr>
          <p:cNvPr id="3" name="Text Placeholder 2"/>
          <p:cNvSpPr>
            <a:spLocks noGrp="1"/>
          </p:cNvSpPr>
          <p:nvPr>
            <p:ph type="body" idx="1" hasCustomPrompt="1"/>
          </p:nvPr>
        </p:nvSpPr>
        <p:spPr>
          <a:xfrm>
            <a:off x="530226" y="1905000"/>
            <a:ext cx="7964487" cy="3505200"/>
          </a:xfrm>
          <a:prstGeom prst="rect">
            <a:avLst/>
          </a:prstGeom>
        </p:spPr>
        <p:txBody>
          <a:bodyPr anchor="b"/>
          <a:lstStyle>
            <a:lvl1pPr marL="0" indent="0" algn="just">
              <a:buFont typeface="Arial" panose="020B0604020202020204" pitchFamily="34" charset="0"/>
              <a:buChar char="•"/>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هو أبسط مادة كيميائية على وجه الأرض، حيث تحتوي على إلكترون واحد وبروتون واحد</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الهيدروجين هو ناقل للطاقة وليس مصدر للطاقة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أن تتراكم وتوفر الطاقة كما هو الحال في خلايا الوقود</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إنها المادة الكيميائية الأكثر وفرة في الكون</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إنتاجه باستخدام الوقود الأحفوري مثل الفحم والغاز الطبيعي والمياه والطاقة النووية والطاقات المتجددة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إنتاجه وتخزينه ونقله. </a:t>
            </a:r>
          </a:p>
        </p:txBody>
      </p:sp>
    </p:spTree>
    <p:extLst>
      <p:ext uri="{BB962C8B-B14F-4D97-AF65-F5344CB8AC3E}">
        <p14:creationId xmlns:p14="http://schemas.microsoft.com/office/powerpoint/2010/main" val="13476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إمكانات الهيدروجين في الدول العربية</a:t>
            </a:r>
          </a:p>
        </p:txBody>
      </p:sp>
      <p:sp>
        <p:nvSpPr>
          <p:cNvPr id="3" name="Text Placeholder 2"/>
          <p:cNvSpPr>
            <a:spLocks noGrp="1"/>
          </p:cNvSpPr>
          <p:nvPr>
            <p:ph type="body" idx="1" hasCustomPrompt="1"/>
          </p:nvPr>
        </p:nvSpPr>
        <p:spPr>
          <a:xfrm>
            <a:off x="530226" y="1905000"/>
            <a:ext cx="7964487" cy="4572000"/>
          </a:xfrm>
          <a:prstGeom prst="rect">
            <a:avLst/>
          </a:prstGeom>
        </p:spPr>
        <p:txBody>
          <a:bodyPr anchor="b"/>
          <a:lstStyle>
            <a:lvl1pPr marL="0" indent="0" algn="just">
              <a:buFont typeface="Arial" panose="020B0604020202020204" pitchFamily="34" charset="0"/>
              <a:buChar char="•"/>
              <a:defRPr sz="20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أكثر من 90% من الهيدروجين المنتج في المنطقة هو هيدروجين رمادي</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العديد من الدول العربية تسعى بنشاط و/أو تخطط لمشاريع جديدة للهيدروجين الأخضر</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تتراوح هذه الخطط ما بين الإعلانات السياسية الأولى إلى توقيع مذكرات تفاهم أو إطلاق مناقصات.</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الجزائر (50 ميجاوات)، البحرين (4 ميجاوات)، جيبوتي (10 جيجاوات)</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مصر (تم توقيع 23 مذكرة تفاهم مع كبار المطورين الدوليين بقدرات إجمالية للطاقة المتجددة تصل إلى 100 جيجاوات، خلال أنشطة </a:t>
            </a:r>
            <a:r>
              <a:rPr lang="en-US" dirty="0"/>
              <a:t>COP27، </a:t>
            </a:r>
            <a:r>
              <a:rPr lang="ar-EG" dirty="0"/>
              <a:t>تم توقيع 9 اتفاقيات شراكة بقدرة 100 ميجاوات مع المطورين الدوليين المؤهلين</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موريتانيا (30 جيجاوات)، المغرب (2 جيجاوات)، عمان (1 مليون طن من الهيدروجين الأخضر سنويًا بحلول عام 2030)، المملكة العربية السعودية (4 جيجاوات)، الإمارات العربية المتحدة (1.4 طن متري سنويًا من الهيدروجين منخفض الكربون بحلول عام 2031).</a:t>
            </a:r>
          </a:p>
          <a:p>
            <a:pPr marL="457200" marR="0" lvl="0" indent="-457200" algn="r" defTabSz="914400" rtl="1" eaLnBrk="1" fontAlgn="auto" latinLnBrk="0" hangingPunct="1">
              <a:lnSpc>
                <a:spcPct val="100000"/>
              </a:lnSpc>
              <a:spcBef>
                <a:spcPct val="20000"/>
              </a:spcBef>
              <a:spcAft>
                <a:spcPts val="0"/>
              </a:spcAft>
              <a:buClrTx/>
              <a:buSzTx/>
              <a:tabLst/>
              <a:defRPr/>
            </a:pPr>
            <a:endParaRPr lang="ar-EG" dirty="0"/>
          </a:p>
        </p:txBody>
      </p:sp>
    </p:spTree>
    <p:extLst>
      <p:ext uri="{BB962C8B-B14F-4D97-AF65-F5344CB8AC3E}">
        <p14:creationId xmlns:p14="http://schemas.microsoft.com/office/powerpoint/2010/main" val="417604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إمكانات تصدير الهيدروجين في الدول العربية</a:t>
            </a:r>
          </a:p>
        </p:txBody>
      </p:sp>
      <p:sp>
        <p:nvSpPr>
          <p:cNvPr id="5" name="TextBox 4">
            <a:extLst>
              <a:ext uri="{FF2B5EF4-FFF2-40B4-BE49-F238E27FC236}">
                <a16:creationId xmlns:a16="http://schemas.microsoft.com/office/drawing/2014/main" id="{A65B7724-1936-47D8-ABC7-0CD9D69408D9}"/>
              </a:ext>
            </a:extLst>
          </p:cNvPr>
          <p:cNvSpPr txBox="1"/>
          <p:nvPr userDrawn="1"/>
        </p:nvSpPr>
        <p:spPr>
          <a:xfrm>
            <a:off x="798513" y="1752600"/>
            <a:ext cx="7546974" cy="4819781"/>
          </a:xfrm>
          <a:prstGeom prst="rect">
            <a:avLst/>
          </a:prstGeom>
          <a:noFill/>
        </p:spPr>
        <p:txBody>
          <a:bodyPr wrap="square">
            <a:spAutoFit/>
          </a:bodyPr>
          <a:lstStyle/>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بالنسبة للنقل في خطوط الأنابيب، يتم مزج الهيدروجين في خطوط أنابيب الغاز الطبيعي، ويتم نقله في خطوط أنابيب جديدة أو معدلة.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يمكن إجراء المزج بنسبة تصل إلى 2%.</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تقدر تكاليف خطوط الأنابيب الجديدة أعلى بحوالي 20% من خطوط أنابيب الغاز الطبيعي؛ تبلغ التكاليف المقدرة للتحديث حوالي 10٪ -15٪ من تكاليف خطوط الأنابيب الجديدة.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تحدد استراتيجية الاتحاد الأوروبي للهيدروجين منطقة شمال أفريقيا بشكل خاص - نظراً لقربها الجغرافي - كمزود محتمل لإمدادات الهيدروجين الأخضر ذات التكلفة التنافسية.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تشير مبادرة العمود الفقري للهيدروجين في اوروربا (</a:t>
            </a:r>
            <a:r>
              <a:rPr lang="en-US" sz="2400" dirty="0">
                <a:cs typeface="+mj-cs"/>
              </a:rPr>
              <a:t>EHB</a:t>
            </a:r>
            <a:r>
              <a:rPr lang="ar-EG" sz="2400" dirty="0">
                <a:cs typeface="+mj-cs"/>
              </a:rPr>
              <a:t>) إلى أن واردات الهيدروجين من شمال إفريقيا المخطط لها في عام 2040 أو ربما قبل ذلك، سيتم توجيهها عبر إيطاليا وإسبانيا</a:t>
            </a:r>
          </a:p>
        </p:txBody>
      </p:sp>
    </p:spTree>
    <p:extLst>
      <p:ext uri="{BB962C8B-B14F-4D97-AF65-F5344CB8AC3E}">
        <p14:creationId xmlns:p14="http://schemas.microsoft.com/office/powerpoint/2010/main" val="256319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0"/>
            <a:ext cx="7772400" cy="1066799"/>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خطوات نحو تطوير الاستراتيجية العربية للهيدروجين</a:t>
            </a:r>
            <a:r>
              <a:rPr lang="en-US" dirty="0"/>
              <a:t> </a:t>
            </a:r>
            <a:r>
              <a:rPr lang="ar-EG" dirty="0"/>
              <a:t> الأخضر</a:t>
            </a:r>
          </a:p>
        </p:txBody>
      </p:sp>
      <p:graphicFrame>
        <p:nvGraphicFramePr>
          <p:cNvPr id="4" name="Diagramm 2">
            <a:extLst>
              <a:ext uri="{FF2B5EF4-FFF2-40B4-BE49-F238E27FC236}">
                <a16:creationId xmlns:a16="http://schemas.microsoft.com/office/drawing/2014/main" id="{3040196E-559F-4DB1-EE01-DFAD4F4CD06E}"/>
              </a:ext>
            </a:extLst>
          </p:cNvPr>
          <p:cNvGraphicFramePr/>
          <p:nvPr userDrawn="1">
            <p:extLst>
              <p:ext uri="{D42A27DB-BD31-4B8C-83A1-F6EECF244321}">
                <p14:modId xmlns:p14="http://schemas.microsoft.com/office/powerpoint/2010/main" val="2646338639"/>
              </p:ext>
            </p:extLst>
          </p:nvPr>
        </p:nvGraphicFramePr>
        <p:xfrm>
          <a:off x="618428" y="1981200"/>
          <a:ext cx="7956177" cy="396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72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7200"/>
            <a:ext cx="7772400" cy="838200"/>
          </a:xfrm>
          <a:prstGeom prst="rect">
            <a:avLst/>
          </a:prstGeom>
        </p:spPr>
        <p:txBody>
          <a:bodyPr anchor="t"/>
          <a:lstStyle>
            <a:lvl1pPr algn="ctr">
              <a:defRPr lang="ar-EG" sz="2800" b="1" kern="1200" dirty="0" smtClean="0">
                <a:solidFill>
                  <a:srgbClr val="3F7E00"/>
                </a:solidFill>
                <a:latin typeface="+mn-lt"/>
                <a:ea typeface="+mn-ea"/>
                <a:cs typeface="+mj-cs"/>
              </a:defRPr>
            </a:lvl1pPr>
          </a:lstStyle>
          <a:p>
            <a:r>
              <a:rPr lang="ar-EG" dirty="0"/>
              <a:t>مراحل تطوير وتنفيذ خارطة طريق الهيدروجين الأخضر</a:t>
            </a:r>
            <a:br>
              <a:rPr lang="ar-EG" dirty="0"/>
            </a:br>
            <a:r>
              <a:rPr lang="ar-EG" dirty="0"/>
              <a:t>2023-2050 للمنطقة العربية</a:t>
            </a:r>
          </a:p>
        </p:txBody>
      </p:sp>
      <p:graphicFrame>
        <p:nvGraphicFramePr>
          <p:cNvPr id="3" name="Table 3">
            <a:extLst>
              <a:ext uri="{FF2B5EF4-FFF2-40B4-BE49-F238E27FC236}">
                <a16:creationId xmlns:a16="http://schemas.microsoft.com/office/drawing/2014/main" id="{04D80118-88FB-2E0F-7C04-8C64E4A20612}"/>
              </a:ext>
            </a:extLst>
          </p:cNvPr>
          <p:cNvGraphicFramePr>
            <a:graphicFrameLocks noGrp="1"/>
          </p:cNvGraphicFramePr>
          <p:nvPr userDrawn="1">
            <p:extLst>
              <p:ext uri="{D42A27DB-BD31-4B8C-83A1-F6EECF244321}">
                <p14:modId xmlns:p14="http://schemas.microsoft.com/office/powerpoint/2010/main" val="3934240800"/>
              </p:ext>
            </p:extLst>
          </p:nvPr>
        </p:nvGraphicFramePr>
        <p:xfrm>
          <a:off x="0" y="1447800"/>
          <a:ext cx="9067800" cy="5334000"/>
        </p:xfrm>
        <a:graphic>
          <a:graphicData uri="http://schemas.openxmlformats.org/drawingml/2006/table">
            <a:tbl>
              <a:tblPr firstRow="1" bandRow="1">
                <a:tableStyleId>{EB344D84-9AFB-497E-A393-DC336BA19D2E}</a:tableStyleId>
              </a:tblPr>
              <a:tblGrid>
                <a:gridCol w="2854678">
                  <a:extLst>
                    <a:ext uri="{9D8B030D-6E8A-4147-A177-3AD203B41FA5}">
                      <a16:colId xmlns:a16="http://schemas.microsoft.com/office/drawing/2014/main" val="286265047"/>
                    </a:ext>
                  </a:extLst>
                </a:gridCol>
                <a:gridCol w="3022600">
                  <a:extLst>
                    <a:ext uri="{9D8B030D-6E8A-4147-A177-3AD203B41FA5}">
                      <a16:colId xmlns:a16="http://schemas.microsoft.com/office/drawing/2014/main" val="3494755368"/>
                    </a:ext>
                  </a:extLst>
                </a:gridCol>
                <a:gridCol w="3190522">
                  <a:extLst>
                    <a:ext uri="{9D8B030D-6E8A-4147-A177-3AD203B41FA5}">
                      <a16:colId xmlns:a16="http://schemas.microsoft.com/office/drawing/2014/main" val="1146480882"/>
                    </a:ext>
                  </a:extLst>
                </a:gridCol>
              </a:tblGrid>
              <a:tr h="560980">
                <a:tc>
                  <a:txBody>
                    <a:bodyPr/>
                    <a:lstStyle/>
                    <a:p>
                      <a:r>
                        <a:rPr lang="ar-EG" sz="1600" dirty="0"/>
                        <a:t>2040- 2050</a:t>
                      </a:r>
                    </a:p>
                    <a:p>
                      <a:r>
                        <a:rPr lang="ar-EG" sz="1600" dirty="0"/>
                        <a:t>السوق الشامل والمنافسة</a:t>
                      </a:r>
                      <a:endParaRPr lang="en-US" sz="1600" dirty="0">
                        <a:cs typeface="+mj-cs"/>
                      </a:endParaRPr>
                    </a:p>
                  </a:txBody>
                  <a:tcPr/>
                </a:tc>
                <a:tc>
                  <a:txBody>
                    <a:bodyPr/>
                    <a:lstStyle/>
                    <a:p>
                      <a:r>
                        <a:rPr lang="ar-EG" sz="1600" dirty="0"/>
                        <a:t>2030- 2040</a:t>
                      </a:r>
                    </a:p>
                    <a:p>
                      <a:r>
                        <a:rPr lang="ar-EG" sz="1600" dirty="0"/>
                        <a:t>خلق وإنشاء السوق وتوسيع نطاقه</a:t>
                      </a:r>
                      <a:endParaRPr lang="en-US" sz="1600" dirty="0">
                        <a:cs typeface="+mj-cs"/>
                      </a:endParaRPr>
                    </a:p>
                  </a:txBody>
                  <a:tcPr/>
                </a:tc>
                <a:tc>
                  <a:txBody>
                    <a:bodyPr/>
                    <a:lstStyle/>
                    <a:p>
                      <a:r>
                        <a:rPr lang="ar-EG" sz="1600" dirty="0"/>
                        <a:t>2023- 2030</a:t>
                      </a:r>
                    </a:p>
                    <a:p>
                      <a:r>
                        <a:rPr lang="ar-EG" sz="1600" dirty="0"/>
                        <a:t>تجريب واختبار الاستراتيجية</a:t>
                      </a:r>
                      <a:endParaRPr lang="en-US" sz="1600" dirty="0">
                        <a:cs typeface="+mj-cs"/>
                      </a:endParaRPr>
                    </a:p>
                  </a:txBody>
                  <a:tcPr/>
                </a:tc>
                <a:extLst>
                  <a:ext uri="{0D108BD9-81ED-4DB2-BD59-A6C34878D82A}">
                    <a16:rowId xmlns:a16="http://schemas.microsoft.com/office/drawing/2014/main" val="901496057"/>
                  </a:ext>
                </a:extLst>
              </a:tr>
              <a:tr h="1410817">
                <a:tc>
                  <a:txBody>
                    <a:bodyPr/>
                    <a:lstStyle/>
                    <a:p>
                      <a:r>
                        <a:rPr lang="ar-EG" sz="1600" b="1" dirty="0"/>
                        <a:t>الحالة</a:t>
                      </a:r>
                      <a:endParaRPr lang="en-US" sz="1600" b="1" dirty="0"/>
                    </a:p>
                    <a:p>
                      <a:r>
                        <a:rPr lang="ar-EG" sz="1600" dirty="0"/>
                        <a:t>يصبح استخدام الهيدروجين الأخضر ومشتقاته على نطاق واسع ويصبح قادر على المنافسة سواء من حيث العرض أو الاستخدامات النهائية.</a:t>
                      </a:r>
                      <a:endParaRPr lang="en-US" sz="1600" dirty="0">
                        <a:cs typeface="+mj-cs"/>
                      </a:endParaRPr>
                    </a:p>
                  </a:txBody>
                  <a:tcPr/>
                </a:tc>
                <a:tc>
                  <a:txBody>
                    <a:bodyPr/>
                    <a:lstStyle/>
                    <a:p>
                      <a:r>
                        <a:rPr lang="ar-EG" sz="1600" b="1" dirty="0"/>
                        <a:t>الحالة</a:t>
                      </a:r>
                    </a:p>
                    <a:p>
                      <a:r>
                        <a:rPr lang="ar-EG" sz="1600" dirty="0"/>
                        <a:t>زيادة الطلب على الهيدروجين وتحقيق وفورات في الإنتاج والبنية التحتية. الاستفادة في البداية من أوجه التكامل بين االصناعات أو الأنشطة الاقتصادية مثل، في التجمعات الصناعية.</a:t>
                      </a:r>
                      <a:endParaRPr lang="en-US" sz="1600" dirty="0">
                        <a:cs typeface="+mj-cs"/>
                      </a:endParaRPr>
                    </a:p>
                  </a:txBody>
                  <a:tcPr/>
                </a:tc>
                <a:tc>
                  <a:txBody>
                    <a:bodyPr/>
                    <a:lstStyle/>
                    <a:p>
                      <a:r>
                        <a:rPr lang="ar-EG" sz="1600" b="1" dirty="0"/>
                        <a:t>الحالة</a:t>
                      </a:r>
                    </a:p>
                    <a:p>
                      <a:r>
                        <a:rPr lang="ar-EG" sz="1600" dirty="0"/>
                        <a:t>يقتصر إنتاج الهيدروجين الأخضر على المشاريع التجريبية أو التجريبية. يتم إنتاجه في الغالب في الموقع، بشكل لا مركزي مع تطوير محدود للبنية التحتية.</a:t>
                      </a:r>
                      <a:endParaRPr lang="en-US" sz="1600" b="1" dirty="0">
                        <a:cs typeface="+mj-cs"/>
                      </a:endParaRPr>
                    </a:p>
                  </a:txBody>
                  <a:tcPr/>
                </a:tc>
                <a:extLst>
                  <a:ext uri="{0D108BD9-81ED-4DB2-BD59-A6C34878D82A}">
                    <a16:rowId xmlns:a16="http://schemas.microsoft.com/office/drawing/2014/main" val="2136859252"/>
                  </a:ext>
                </a:extLst>
              </a:tr>
              <a:tr h="993735">
                <a:tc>
                  <a:txBody>
                    <a:bodyPr/>
                    <a:lstStyle/>
                    <a:p>
                      <a:r>
                        <a:rPr lang="ar-EG" sz="1600" b="1" dirty="0"/>
                        <a:t>الهدف الرئيسي</a:t>
                      </a:r>
                      <a:endParaRPr lang="en-US" sz="1600" b="1" dirty="0"/>
                    </a:p>
                    <a:p>
                      <a:r>
                        <a:rPr lang="ar-EG" sz="1600" dirty="0"/>
                        <a:t>ضمان كفاءة التكلفة والاستفادة من جميع التقنيات للإطار العام لسياسة المناخ.</a:t>
                      </a:r>
                      <a:endParaRPr lang="en-US" sz="1600" dirty="0">
                        <a:cs typeface="+mj-cs"/>
                      </a:endParaRPr>
                    </a:p>
                  </a:txBody>
                  <a:tcPr/>
                </a:tc>
                <a:tc>
                  <a:txBody>
                    <a:bodyPr/>
                    <a:lstStyle/>
                    <a:p>
                      <a:r>
                        <a:rPr lang="ar-EG" sz="1600" b="1" dirty="0"/>
                        <a:t>الهدف الرئيسي</a:t>
                      </a:r>
                      <a:endParaRPr lang="en-US" sz="1600" b="1" dirty="0"/>
                    </a:p>
                    <a:p>
                      <a:r>
                        <a:rPr lang="ar-EG" sz="1600" dirty="0"/>
                        <a:t>سد فجوة الربحية من خلال توسيع نطاق التقنيات التي أثبتت جدواها من الناحية التشغيلية</a:t>
                      </a:r>
                      <a:endParaRPr lang="en-US" sz="1600" dirty="0">
                        <a:cs typeface="+mj-cs"/>
                      </a:endParaRPr>
                    </a:p>
                  </a:txBody>
                  <a:tcPr/>
                </a:tc>
                <a:tc>
                  <a:txBody>
                    <a:bodyPr/>
                    <a:lstStyle/>
                    <a:p>
                      <a:r>
                        <a:rPr lang="ar-EG" sz="1600" b="1" dirty="0"/>
                        <a:t>الهدف الرئيسي</a:t>
                      </a:r>
                    </a:p>
                    <a:p>
                      <a:r>
                        <a:rPr lang="ar-EG" sz="1600" dirty="0"/>
                        <a:t>تشجيع وتسريع نشر البنية التحتية لإمدادات الهيدروجين الأخضر.</a:t>
                      </a:r>
                      <a:endParaRPr lang="en-US" sz="1600" dirty="0">
                        <a:cs typeface="+mj-cs"/>
                      </a:endParaRPr>
                    </a:p>
                  </a:txBody>
                  <a:tcPr/>
                </a:tc>
                <a:extLst>
                  <a:ext uri="{0D108BD9-81ED-4DB2-BD59-A6C34878D82A}">
                    <a16:rowId xmlns:a16="http://schemas.microsoft.com/office/drawing/2014/main" val="3727539255"/>
                  </a:ext>
                </a:extLst>
              </a:tr>
              <a:tr h="544952">
                <a:tc>
                  <a:txBody>
                    <a:bodyPr/>
                    <a:lstStyle/>
                    <a:p>
                      <a:r>
                        <a:rPr lang="ar-EG" sz="1600" b="1" dirty="0"/>
                        <a:t>التحدي الرئيسي</a:t>
                      </a:r>
                      <a:endParaRPr lang="en-US" sz="1600" b="1" dirty="0"/>
                    </a:p>
                    <a:p>
                      <a:r>
                        <a:rPr lang="ar-EG" sz="1600" dirty="0"/>
                        <a:t>السماح بتحسين التكلفة عبر القطاعات</a:t>
                      </a:r>
                      <a:endParaRPr lang="en-US" sz="1600" dirty="0">
                        <a:cs typeface="+mj-cs"/>
                      </a:endParaRPr>
                    </a:p>
                  </a:txBody>
                  <a:tcPr/>
                </a:tc>
                <a:tc>
                  <a:txBody>
                    <a:bodyPr/>
                    <a:lstStyle/>
                    <a:p>
                      <a:r>
                        <a:rPr lang="ar-EG" sz="1600" b="1" dirty="0"/>
                        <a:t>التحدي الرئيسي</a:t>
                      </a:r>
                      <a:endParaRPr lang="en-US" sz="1600" b="1" dirty="0"/>
                    </a:p>
                    <a:p>
                      <a:r>
                        <a:rPr lang="ar-EG" sz="1600" dirty="0"/>
                        <a:t>خلق الطلب والأسواق للمنتجات</a:t>
                      </a:r>
                      <a:endParaRPr lang="en-US" sz="1600" dirty="0">
                        <a:cs typeface="+mj-cs"/>
                      </a:endParaRPr>
                    </a:p>
                  </a:txBody>
                  <a:tcPr/>
                </a:tc>
                <a:tc>
                  <a:txBody>
                    <a:bodyPr/>
                    <a:lstStyle/>
                    <a:p>
                      <a:r>
                        <a:rPr lang="ar-EG" sz="1600" b="1" dirty="0"/>
                        <a:t>التحدي الرئيسي</a:t>
                      </a:r>
                      <a:endParaRPr lang="en-US" sz="1600" b="1" dirty="0"/>
                    </a:p>
                    <a:p>
                      <a:r>
                        <a:rPr lang="ar-EG" sz="1600" dirty="0"/>
                        <a:t>تكاليف الإنتاج والنقل</a:t>
                      </a:r>
                      <a:endParaRPr lang="en-US" sz="1600" dirty="0">
                        <a:cs typeface="+mj-cs"/>
                      </a:endParaRPr>
                    </a:p>
                  </a:txBody>
                  <a:tcPr/>
                </a:tc>
                <a:extLst>
                  <a:ext uri="{0D108BD9-81ED-4DB2-BD59-A6C34878D82A}">
                    <a16:rowId xmlns:a16="http://schemas.microsoft.com/office/drawing/2014/main" val="3147944883"/>
                  </a:ext>
                </a:extLst>
              </a:tr>
              <a:tr h="1442517">
                <a:tc>
                  <a:txBody>
                    <a:bodyPr/>
                    <a:lstStyle/>
                    <a:p>
                      <a:r>
                        <a:rPr lang="ar-EG" sz="1600" b="1" dirty="0"/>
                        <a:t>المتطلبات الأساسية</a:t>
                      </a:r>
                    </a:p>
                    <a:p>
                      <a:r>
                        <a:rPr lang="ar-EG" sz="1600" dirty="0"/>
                        <a:t>قد لا تكون الحوافز المقدمة سابقاً محايدة من الناحية التكنولوجية وتعوق تحسين التكلفة، ويلزم الإلغاء التدريجي لبعض الحصص أو الالتزامات أو تخفيفها.</a:t>
                      </a:r>
                      <a:endParaRPr lang="en-US" sz="1600" dirty="0">
                        <a:cs typeface="+mj-cs"/>
                      </a:endParaRPr>
                    </a:p>
                  </a:txBody>
                  <a:tcPr/>
                </a:tc>
                <a:tc>
                  <a:txBody>
                    <a:bodyPr/>
                    <a:lstStyle/>
                    <a:p>
                      <a:r>
                        <a:rPr lang="ar-EG" sz="1600" b="1" dirty="0"/>
                        <a:t>المتطلبات الرئيسية</a:t>
                      </a:r>
                      <a:endParaRPr lang="en-US" sz="1600" b="1" dirty="0"/>
                    </a:p>
                    <a:p>
                      <a:r>
                        <a:rPr lang="ar-EG" sz="1600" dirty="0"/>
                        <a:t>ضمان الطلب الموثوق على المدى القصير والمتوسط والطويل، بالإضافة إلى القدرة الكافية على توليد الكهرباء المتجددة.</a:t>
                      </a:r>
                      <a:endParaRPr lang="en-US" sz="1600" dirty="0">
                        <a:cs typeface="+mj-cs"/>
                      </a:endParaRPr>
                    </a:p>
                  </a:txBody>
                  <a:tcPr/>
                </a:tc>
                <a:tc>
                  <a:txBody>
                    <a:bodyPr/>
                    <a:lstStyle/>
                    <a:p>
                      <a:r>
                        <a:rPr lang="ar-EG" sz="1600" b="1" dirty="0"/>
                        <a:t>المتطلبات الأساسية </a:t>
                      </a:r>
                      <a:endParaRPr lang="en-US" sz="1600" b="1" dirty="0"/>
                    </a:p>
                    <a:p>
                      <a:r>
                        <a:rPr lang="ar-EG" sz="1600" dirty="0"/>
                        <a:t>السياسات والإجراءات قصيرة المدى التي تساعد على سد فجوات التكلفة، على سبيل المثال. تمويل البحث والتطوير وسياسات تخفيف المخاطر والتمويل المشترك للنماذج الأولية الكبيرة والمشاريع التجريبية</a:t>
                      </a:r>
                      <a:endParaRPr lang="en-US" sz="1600" dirty="0">
                        <a:cs typeface="+mj-cs"/>
                      </a:endParaRPr>
                    </a:p>
                  </a:txBody>
                  <a:tcPr/>
                </a:tc>
                <a:extLst>
                  <a:ext uri="{0D108BD9-81ED-4DB2-BD59-A6C34878D82A}">
                    <a16:rowId xmlns:a16="http://schemas.microsoft.com/office/drawing/2014/main" val="3554434086"/>
                  </a:ext>
                </a:extLst>
              </a:tr>
            </a:tbl>
          </a:graphicData>
        </a:graphic>
      </p:graphicFrame>
    </p:spTree>
    <p:extLst>
      <p:ext uri="{BB962C8B-B14F-4D97-AF65-F5344CB8AC3E}">
        <p14:creationId xmlns:p14="http://schemas.microsoft.com/office/powerpoint/2010/main" val="222641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996915"/>
            <a:ext cx="6400800" cy="993761"/>
          </a:xfrm>
          <a:prstGeom prst="rect">
            <a:avLst/>
          </a:prstGeom>
        </p:spPr>
        <p:txBody>
          <a:bodyPr/>
          <a:lstStyle>
            <a:lvl1pPr marL="0" algn="ctr" defTabSz="914400" rtl="1" eaLnBrk="1" latinLnBrk="0" hangingPunct="1">
              <a:defRPr lang="ar-EG" sz="3200" kern="1200" dirty="0">
                <a:solidFill>
                  <a:srgbClr val="3F7E00"/>
                </a:solidFill>
                <a:latin typeface="+mn-lt"/>
                <a:ea typeface="+mn-ea"/>
                <a:cs typeface="+mj-cs"/>
              </a:defRPr>
            </a:lvl1pPr>
          </a:lstStyle>
          <a:p>
            <a:r>
              <a:rPr lang="ar-EG" dirty="0"/>
              <a:t>شكراً لإصغائكم</a:t>
            </a:r>
          </a:p>
        </p:txBody>
      </p:sp>
      <p:sp>
        <p:nvSpPr>
          <p:cNvPr id="4" name="Date Placeholder 3"/>
          <p:cNvSpPr>
            <a:spLocks noGrp="1"/>
          </p:cNvSpPr>
          <p:nvPr>
            <p:ph type="dt" sz="half" idx="10"/>
          </p:nvPr>
        </p:nvSpPr>
        <p:spPr>
          <a:xfrm>
            <a:off x="152400" y="5638800"/>
            <a:ext cx="2133600" cy="365125"/>
          </a:xfrm>
          <a:prstGeom prst="rect">
            <a:avLst/>
          </a:prstGeom>
        </p:spPr>
        <p:txBody>
          <a:bodyPr/>
          <a:lstStyle>
            <a:lvl1pPr>
              <a:defRPr sz="1400"/>
            </a:lvl1pPr>
          </a:lstStyle>
          <a:p>
            <a:r>
              <a:rPr lang="ar-EG" dirty="0"/>
              <a:t>01/10/2023</a:t>
            </a:r>
          </a:p>
        </p:txBody>
      </p:sp>
      <p:sp>
        <p:nvSpPr>
          <p:cNvPr id="6" name="Slide Number Placeholder 5"/>
          <p:cNvSpPr>
            <a:spLocks noGrp="1"/>
          </p:cNvSpPr>
          <p:nvPr>
            <p:ph type="sldNum" sz="quarter" idx="12"/>
          </p:nvPr>
        </p:nvSpPr>
        <p:spPr>
          <a:xfrm>
            <a:off x="1371600" y="891591"/>
            <a:ext cx="6386945" cy="457200"/>
          </a:xfrm>
          <a:prstGeom prst="rect">
            <a:avLst/>
          </a:prstGeom>
        </p:spPr>
        <p:txBody>
          <a:bodyPr/>
          <a:lstStyle>
            <a:lvl1pPr algn="l">
              <a:defRPr sz="2800" b="1">
                <a:solidFill>
                  <a:srgbClr val="3F7E00"/>
                </a:solidFill>
                <a:cs typeface="+mj-cs"/>
              </a:defRPr>
            </a:lvl1pPr>
          </a:lstStyle>
          <a:p>
            <a:pPr algn="ctr"/>
            <a:r>
              <a:rPr lang="ar-EG" dirty="0"/>
              <a:t>الدورة الاستثنائية للمجلس الوزاري العربي للكهرباء</a:t>
            </a:r>
          </a:p>
        </p:txBody>
      </p:sp>
    </p:spTree>
    <p:extLst>
      <p:ext uri="{BB962C8B-B14F-4D97-AF65-F5344CB8AC3E}">
        <p14:creationId xmlns:p14="http://schemas.microsoft.com/office/powerpoint/2010/main" val="148219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a:stretch>
            <a:fillRect/>
          </a:stretch>
        </p:blipFill>
        <p:spPr>
          <a:xfrm>
            <a:off x="0" y="-295275"/>
            <a:ext cx="9144000" cy="6858000"/>
          </a:xfrm>
          <a:prstGeom prst="rect">
            <a:avLst/>
          </a:prstGeom>
        </p:spPr>
      </p:pic>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152400"/>
            <a:ext cx="762000" cy="762000"/>
          </a:xfrm>
          <a:prstGeom prst="rect">
            <a:avLst/>
          </a:prstGeom>
        </p:spPr>
      </p:pic>
      <p:sp>
        <p:nvSpPr>
          <p:cNvPr id="7" name="Slide Number Placeholder 5">
            <a:extLst>
              <a:ext uri="{FF2B5EF4-FFF2-40B4-BE49-F238E27FC236}">
                <a16:creationId xmlns:a16="http://schemas.microsoft.com/office/drawing/2014/main" id="{060D9529-3BFD-7502-583B-F7414D84634A}"/>
              </a:ext>
            </a:extLst>
          </p:cNvPr>
          <p:cNvSpPr>
            <a:spLocks noGrp="1"/>
          </p:cNvSpPr>
          <p:nvPr>
            <p:ph type="sldNum" sz="quarter" idx="4"/>
          </p:nvPr>
        </p:nvSpPr>
        <p:spPr>
          <a:xfrm>
            <a:off x="1828800" y="396583"/>
            <a:ext cx="5410200" cy="594017"/>
          </a:xfrm>
          <a:prstGeom prst="rect">
            <a:avLst/>
          </a:prstGeom>
        </p:spPr>
        <p:txBody>
          <a:bodyPr/>
          <a:lstStyle>
            <a:lvl1pPr algn="l">
              <a:defRPr sz="2400" b="1">
                <a:solidFill>
                  <a:srgbClr val="3F7E00"/>
                </a:solidFill>
                <a:cs typeface="+mj-cs"/>
              </a:defRPr>
            </a:lvl1pPr>
          </a:lstStyle>
          <a:p>
            <a:pPr algn="ctr"/>
            <a:r>
              <a:rPr lang="ar-EG" dirty="0"/>
              <a:t>الدورة الاستثنائية للمجلس الوزاري العربي للكهرباء</a:t>
            </a:r>
          </a:p>
        </p:txBody>
      </p:sp>
    </p:spTree>
    <p:extLst>
      <p:ext uri="{BB962C8B-B14F-4D97-AF65-F5344CB8AC3E}">
        <p14:creationId xmlns:p14="http://schemas.microsoft.com/office/powerpoint/2010/main" val="891801141"/>
      </p:ext>
    </p:extLst>
  </p:cSld>
  <p:clrMap bg1="lt1" tx1="dk1" bg2="lt2" tx2="dk2" accent1="accent1" accent2="accent2" accent3="accent3" accent4="accent4" accent5="accent5" accent6="accent6" hlink="hlink" folHlink="folHlink"/>
  <p:sldLayoutIdLst>
    <p:sldLayoutId id="2147483732" r:id="rId1"/>
    <p:sldLayoutId id="2147483723" r:id="rId2"/>
    <p:sldLayoutId id="2147483737" r:id="rId3"/>
    <p:sldLayoutId id="2147483738" r:id="rId4"/>
    <p:sldLayoutId id="2147483739" r:id="rId5"/>
    <p:sldLayoutId id="2147483740" r:id="rId6"/>
    <p:sldLayoutId id="2147483741" r:id="rId7"/>
    <p:sldLayoutId id="2147483742" r:id="rId8"/>
    <p:sldLayoutId id="2147483744" r:id="rId9"/>
    <p:sldLayoutId id="2147483722" r:id="rId10"/>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2800" b="1" dirty="0">
                <a:solidFill>
                  <a:srgbClr val="3F7E00"/>
                </a:solidFill>
                <a:latin typeface="+mn-lt"/>
                <a:ea typeface="+mn-ea"/>
              </a:rPr>
              <a:t>الدورة الاستثنائية للمجلس الوزاري العربي للكهرباء</a:t>
            </a:r>
            <a:br>
              <a:rPr lang="ar-EG" dirty="0"/>
            </a:br>
            <a:endParaRPr lang="en-US" dirty="0"/>
          </a:p>
        </p:txBody>
      </p:sp>
      <p:sp>
        <p:nvSpPr>
          <p:cNvPr id="3" name="Content Placeholder 2"/>
          <p:cNvSpPr>
            <a:spLocks noGrp="1"/>
          </p:cNvSpPr>
          <p:nvPr>
            <p:ph idx="4294967295"/>
          </p:nvPr>
        </p:nvSpPr>
        <p:spPr>
          <a:xfrm>
            <a:off x="457200" y="2465442"/>
            <a:ext cx="8229600" cy="914394"/>
          </a:xfrm>
          <a:prstGeom prst="rect">
            <a:avLst/>
          </a:prstGeom>
        </p:spPr>
        <p:txBody>
          <a:bodyPr/>
          <a:lstStyle/>
          <a:p>
            <a:pPr marL="0" indent="0" algn="ctr">
              <a:buNone/>
            </a:pPr>
            <a:r>
              <a:rPr lang="ar-EG" sz="3800" b="1" dirty="0">
                <a:solidFill>
                  <a:srgbClr val="3F7E00"/>
                </a:solidFill>
                <a:cs typeface="+mj-cs"/>
              </a:rPr>
              <a:t>"نحو استراتيجية عربية للهيدروجين الأخضر"</a:t>
            </a:r>
            <a:endParaRPr lang="en-US" sz="3800" b="1" dirty="0">
              <a:solidFill>
                <a:srgbClr val="3F7E00"/>
              </a:solidFill>
              <a:cs typeface="+mj-cs"/>
            </a:endParaRPr>
          </a:p>
        </p:txBody>
      </p:sp>
      <p:sp>
        <p:nvSpPr>
          <p:cNvPr id="5" name="TextBox 4">
            <a:extLst>
              <a:ext uri="{FF2B5EF4-FFF2-40B4-BE49-F238E27FC236}">
                <a16:creationId xmlns:a16="http://schemas.microsoft.com/office/drawing/2014/main" id="{6D744280-39DC-6EB2-D72B-CF9EB5B89202}"/>
              </a:ext>
            </a:extLst>
          </p:cNvPr>
          <p:cNvSpPr txBox="1"/>
          <p:nvPr/>
        </p:nvSpPr>
        <p:spPr>
          <a:xfrm>
            <a:off x="2019300" y="3671464"/>
            <a:ext cx="5257800" cy="1077218"/>
          </a:xfrm>
          <a:prstGeom prst="rect">
            <a:avLst/>
          </a:prstGeom>
          <a:noFill/>
        </p:spPr>
        <p:txBody>
          <a:bodyPr wrap="square">
            <a:spAutoFit/>
          </a:bodyPr>
          <a:lstStyle/>
          <a:p>
            <a:pPr algn="ctr"/>
            <a:r>
              <a:rPr lang="ar-EG" sz="3200" b="1" dirty="0">
                <a:cs typeface="+mj-cs"/>
              </a:rPr>
              <a:t>تقييم فرص الهيدروجين الأخضر في الدول العربية</a:t>
            </a:r>
          </a:p>
        </p:txBody>
      </p:sp>
      <p:sp>
        <p:nvSpPr>
          <p:cNvPr id="6" name="Date Placeholder 3">
            <a:extLst>
              <a:ext uri="{FF2B5EF4-FFF2-40B4-BE49-F238E27FC236}">
                <a16:creationId xmlns:a16="http://schemas.microsoft.com/office/drawing/2014/main" id="{20276B06-2E63-D8AC-B165-62EFE367BD42}"/>
              </a:ext>
            </a:extLst>
          </p:cNvPr>
          <p:cNvSpPr txBox="1">
            <a:spLocks/>
          </p:cNvSpPr>
          <p:nvPr/>
        </p:nvSpPr>
        <p:spPr>
          <a:xfrm>
            <a:off x="2571750" y="1405357"/>
            <a:ext cx="4152900" cy="365125"/>
          </a:xfrm>
          <a:prstGeom prst="rect">
            <a:avLst/>
          </a:prstGeom>
        </p:spPr>
        <p:txBody>
          <a:bodyPr/>
          <a:lstStyle>
            <a:defPPr>
              <a:defRPr lang="ar-EG"/>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EG" sz="2800" b="1" dirty="0">
                <a:solidFill>
                  <a:srgbClr val="3F7E00"/>
                </a:solidFill>
                <a:cs typeface="+mj-cs"/>
              </a:rPr>
              <a:t>مقر الأمانة العامة 1 أكتوبر 2023</a:t>
            </a:r>
          </a:p>
          <a:p>
            <a:endParaRPr lang="ar-EG" sz="2800" b="1" dirty="0">
              <a:solidFill>
                <a:srgbClr val="3F7E00"/>
              </a:solidFill>
              <a:cs typeface="+mj-cs"/>
            </a:endParaRPr>
          </a:p>
        </p:txBody>
      </p:sp>
    </p:spTree>
    <p:extLst>
      <p:ext uri="{BB962C8B-B14F-4D97-AF65-F5344CB8AC3E}">
        <p14:creationId xmlns:p14="http://schemas.microsoft.com/office/powerpoint/2010/main" val="155658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899" y="381000"/>
            <a:ext cx="8610600" cy="838200"/>
          </a:xfrm>
          <a:prstGeom prst="rect">
            <a:avLst/>
          </a:prstGeom>
        </p:spPr>
        <p:txBody>
          <a:bodyPr/>
          <a:lstStyle/>
          <a:p>
            <a:r>
              <a:rPr lang="ar-EG" sz="2800" b="1" dirty="0">
                <a:solidFill>
                  <a:srgbClr val="3F7E00"/>
                </a:solidFill>
                <a:latin typeface="+mn-lt"/>
                <a:ea typeface="+mn-ea"/>
              </a:rPr>
              <a:t>مراحل تطوير وتنفيذ خارطة طريق الهيدروجين الأخضر</a:t>
            </a:r>
            <a:br>
              <a:rPr lang="ar-EG" sz="2800" b="1" dirty="0">
                <a:solidFill>
                  <a:srgbClr val="3F7E00"/>
                </a:solidFill>
                <a:latin typeface="+mn-lt"/>
                <a:ea typeface="+mn-ea"/>
              </a:rPr>
            </a:br>
            <a:r>
              <a:rPr lang="ar-EG" sz="2800" b="1" dirty="0">
                <a:solidFill>
                  <a:srgbClr val="3F7E00"/>
                </a:solidFill>
                <a:latin typeface="+mn-lt"/>
                <a:ea typeface="+mn-ea"/>
              </a:rPr>
              <a:t>2023-2050 للمنطقة العربية</a:t>
            </a:r>
            <a:endParaRPr lang="en-US" dirty="0"/>
          </a:p>
        </p:txBody>
      </p:sp>
      <p:graphicFrame>
        <p:nvGraphicFramePr>
          <p:cNvPr id="3" name="Table 3">
            <a:extLst>
              <a:ext uri="{FF2B5EF4-FFF2-40B4-BE49-F238E27FC236}">
                <a16:creationId xmlns:a16="http://schemas.microsoft.com/office/drawing/2014/main" id="{288884B5-74F2-DB02-29BB-693B14907F8E}"/>
              </a:ext>
            </a:extLst>
          </p:cNvPr>
          <p:cNvGraphicFramePr>
            <a:graphicFrameLocks noGrp="1"/>
          </p:cNvGraphicFramePr>
          <p:nvPr>
            <p:extLst>
              <p:ext uri="{D42A27DB-BD31-4B8C-83A1-F6EECF244321}">
                <p14:modId xmlns:p14="http://schemas.microsoft.com/office/powerpoint/2010/main" val="937302328"/>
              </p:ext>
            </p:extLst>
          </p:nvPr>
        </p:nvGraphicFramePr>
        <p:xfrm>
          <a:off x="0" y="1371600"/>
          <a:ext cx="9067800" cy="5364480"/>
        </p:xfrm>
        <a:graphic>
          <a:graphicData uri="http://schemas.openxmlformats.org/drawingml/2006/table">
            <a:tbl>
              <a:tblPr firstRow="1" bandRow="1">
                <a:tableStyleId>{1FECB4D8-DB02-4DC6-A0A2-4F2EBAE1DC90}</a:tableStyleId>
              </a:tblPr>
              <a:tblGrid>
                <a:gridCol w="2854678">
                  <a:extLst>
                    <a:ext uri="{9D8B030D-6E8A-4147-A177-3AD203B41FA5}">
                      <a16:colId xmlns:a16="http://schemas.microsoft.com/office/drawing/2014/main" val="286265047"/>
                    </a:ext>
                  </a:extLst>
                </a:gridCol>
                <a:gridCol w="3022600">
                  <a:extLst>
                    <a:ext uri="{9D8B030D-6E8A-4147-A177-3AD203B41FA5}">
                      <a16:colId xmlns:a16="http://schemas.microsoft.com/office/drawing/2014/main" val="3494755368"/>
                    </a:ext>
                  </a:extLst>
                </a:gridCol>
                <a:gridCol w="3190522">
                  <a:extLst>
                    <a:ext uri="{9D8B030D-6E8A-4147-A177-3AD203B41FA5}">
                      <a16:colId xmlns:a16="http://schemas.microsoft.com/office/drawing/2014/main" val="1146480882"/>
                    </a:ext>
                  </a:extLst>
                </a:gridCol>
              </a:tblGrid>
              <a:tr h="560980">
                <a:tc>
                  <a:txBody>
                    <a:bodyPr/>
                    <a:lstStyle/>
                    <a:p>
                      <a:r>
                        <a:rPr lang="ar-EG" sz="1600" dirty="0"/>
                        <a:t>2040- 2050</a:t>
                      </a:r>
                    </a:p>
                    <a:p>
                      <a:r>
                        <a:rPr lang="ar-EG" sz="1800" dirty="0">
                          <a:solidFill>
                            <a:srgbClr val="C00000"/>
                          </a:solidFill>
                        </a:rPr>
                        <a:t>السوق الشامل والمنافسة</a:t>
                      </a:r>
                      <a:endParaRPr lang="en-US" sz="1800" dirty="0">
                        <a:solidFill>
                          <a:srgbClr val="C00000"/>
                        </a:solidFill>
                        <a:cs typeface="+mj-cs"/>
                      </a:endParaRPr>
                    </a:p>
                  </a:txBody>
                  <a:tcPr/>
                </a:tc>
                <a:tc>
                  <a:txBody>
                    <a:bodyPr/>
                    <a:lstStyle/>
                    <a:p>
                      <a:r>
                        <a:rPr lang="ar-EG" sz="1600" dirty="0"/>
                        <a:t>2030- 2040</a:t>
                      </a:r>
                    </a:p>
                    <a:p>
                      <a:r>
                        <a:rPr lang="ar-EG" sz="1800" dirty="0">
                          <a:solidFill>
                            <a:srgbClr val="C00000"/>
                          </a:solidFill>
                        </a:rPr>
                        <a:t>خلق وإنشاء السوق وتوسيع نطاقه</a:t>
                      </a:r>
                      <a:endParaRPr lang="en-US" sz="1800" dirty="0">
                        <a:solidFill>
                          <a:srgbClr val="C00000"/>
                        </a:solidFill>
                        <a:cs typeface="+mj-cs"/>
                      </a:endParaRPr>
                    </a:p>
                  </a:txBody>
                  <a:tcPr/>
                </a:tc>
                <a:tc>
                  <a:txBody>
                    <a:bodyPr/>
                    <a:lstStyle/>
                    <a:p>
                      <a:r>
                        <a:rPr lang="ar-EG" sz="1600" dirty="0"/>
                        <a:t>2023- 2030</a:t>
                      </a:r>
                    </a:p>
                    <a:p>
                      <a:r>
                        <a:rPr lang="ar-EG" sz="1800" dirty="0">
                          <a:solidFill>
                            <a:srgbClr val="C00000"/>
                          </a:solidFill>
                        </a:rPr>
                        <a:t>تجريب واختبار الاستراتيجية</a:t>
                      </a:r>
                      <a:endParaRPr lang="en-US" sz="1800" dirty="0">
                        <a:solidFill>
                          <a:srgbClr val="C00000"/>
                        </a:solidFill>
                        <a:cs typeface="+mj-cs"/>
                      </a:endParaRPr>
                    </a:p>
                  </a:txBody>
                  <a:tcPr/>
                </a:tc>
                <a:extLst>
                  <a:ext uri="{0D108BD9-81ED-4DB2-BD59-A6C34878D82A}">
                    <a16:rowId xmlns:a16="http://schemas.microsoft.com/office/drawing/2014/main" val="901496057"/>
                  </a:ext>
                </a:extLst>
              </a:tr>
              <a:tr h="1410817">
                <a:tc>
                  <a:txBody>
                    <a:bodyPr/>
                    <a:lstStyle/>
                    <a:p>
                      <a:r>
                        <a:rPr lang="ar-EG" sz="1600" b="1" dirty="0"/>
                        <a:t>الحالة</a:t>
                      </a:r>
                      <a:endParaRPr lang="en-US" sz="1600" b="1" dirty="0"/>
                    </a:p>
                    <a:p>
                      <a:r>
                        <a:rPr lang="ar-EG" sz="1600" dirty="0"/>
                        <a:t>يصبح استخدام الهيدروجين الأخضر ومشتقاته على نطاق واسع ويصبح قادر على المنافسة سواء من حيث العرض أو الاستخدامات النهائية.</a:t>
                      </a:r>
                      <a:endParaRPr lang="en-US" sz="1600" dirty="0">
                        <a:cs typeface="+mj-cs"/>
                      </a:endParaRPr>
                    </a:p>
                  </a:txBody>
                  <a:tcPr/>
                </a:tc>
                <a:tc>
                  <a:txBody>
                    <a:bodyPr/>
                    <a:lstStyle/>
                    <a:p>
                      <a:r>
                        <a:rPr lang="ar-EG" sz="1600" b="1" dirty="0"/>
                        <a:t>الحالة</a:t>
                      </a:r>
                    </a:p>
                    <a:p>
                      <a:r>
                        <a:rPr lang="ar-EG" sz="1600" dirty="0"/>
                        <a:t>زيادة الطلب على الهيدروجين وتحقيق وفورات في الإنتاج والبنية التحتية. الاستفادة في البداية من أوجه التكامل بين االصناعات أو الأنشطة الاقتصادية مثل، في التجمعات الصناعية.</a:t>
                      </a:r>
                      <a:endParaRPr lang="en-US" sz="1600" dirty="0">
                        <a:cs typeface="+mj-cs"/>
                      </a:endParaRPr>
                    </a:p>
                  </a:txBody>
                  <a:tcPr/>
                </a:tc>
                <a:tc>
                  <a:txBody>
                    <a:bodyPr/>
                    <a:lstStyle/>
                    <a:p>
                      <a:r>
                        <a:rPr lang="ar-EG" sz="1600" b="1" dirty="0"/>
                        <a:t>الحالة</a:t>
                      </a:r>
                    </a:p>
                    <a:p>
                      <a:r>
                        <a:rPr lang="ar-EG" sz="1600" dirty="0"/>
                        <a:t>يقتصر إنتاج الهيدروجين الأخضر على المشاريع التجريبية. يتم إنتاجه في الغالب في الموقع، بشكل لا مركزي مع تطوير محدود للبنية التحتية.</a:t>
                      </a:r>
                      <a:endParaRPr lang="en-US" sz="1600" b="1" dirty="0">
                        <a:cs typeface="+mj-cs"/>
                      </a:endParaRPr>
                    </a:p>
                  </a:txBody>
                  <a:tcPr/>
                </a:tc>
                <a:extLst>
                  <a:ext uri="{0D108BD9-81ED-4DB2-BD59-A6C34878D82A}">
                    <a16:rowId xmlns:a16="http://schemas.microsoft.com/office/drawing/2014/main" val="2136859252"/>
                  </a:ext>
                </a:extLst>
              </a:tr>
              <a:tr h="993735">
                <a:tc>
                  <a:txBody>
                    <a:bodyPr/>
                    <a:lstStyle/>
                    <a:p>
                      <a:r>
                        <a:rPr lang="ar-EG" sz="1600" b="1" dirty="0"/>
                        <a:t>الهدف الرئيسي</a:t>
                      </a:r>
                      <a:endParaRPr lang="en-US" sz="1600" b="1" dirty="0"/>
                    </a:p>
                    <a:p>
                      <a:r>
                        <a:rPr lang="ar-EG" sz="1600" dirty="0"/>
                        <a:t>ضمان كفاءة التكلفة والاستفادة من جميع التقنيات للإطار العام لسياسة المناخ.</a:t>
                      </a:r>
                      <a:endParaRPr lang="en-US" sz="1600" dirty="0">
                        <a:cs typeface="+mj-cs"/>
                      </a:endParaRPr>
                    </a:p>
                  </a:txBody>
                  <a:tcPr/>
                </a:tc>
                <a:tc>
                  <a:txBody>
                    <a:bodyPr/>
                    <a:lstStyle/>
                    <a:p>
                      <a:r>
                        <a:rPr lang="ar-EG" sz="1600" b="1" dirty="0"/>
                        <a:t>الهدف الرئيسي</a:t>
                      </a:r>
                      <a:endParaRPr lang="en-US" sz="1600" b="1" dirty="0"/>
                    </a:p>
                    <a:p>
                      <a:r>
                        <a:rPr lang="ar-EG" sz="1600" dirty="0"/>
                        <a:t>سد فجوة الربحية من خلال توسيع نطاق التقنيات التي أثبتت جدواها من الناحية التشغيلية</a:t>
                      </a:r>
                      <a:endParaRPr lang="en-US" sz="1600" dirty="0">
                        <a:cs typeface="+mj-cs"/>
                      </a:endParaRPr>
                    </a:p>
                  </a:txBody>
                  <a:tcPr/>
                </a:tc>
                <a:tc>
                  <a:txBody>
                    <a:bodyPr/>
                    <a:lstStyle/>
                    <a:p>
                      <a:r>
                        <a:rPr lang="ar-EG" sz="1600" b="1" dirty="0"/>
                        <a:t>الهدف الرئيسي</a:t>
                      </a:r>
                    </a:p>
                    <a:p>
                      <a:r>
                        <a:rPr lang="ar-EG" sz="1600" dirty="0"/>
                        <a:t>تشجيع وتسريع نشر البنية التحتية لإمدادات الهيدروجين الأخضر.</a:t>
                      </a:r>
                      <a:endParaRPr lang="en-US" sz="1600" dirty="0">
                        <a:cs typeface="+mj-cs"/>
                      </a:endParaRPr>
                    </a:p>
                  </a:txBody>
                  <a:tcPr/>
                </a:tc>
                <a:extLst>
                  <a:ext uri="{0D108BD9-81ED-4DB2-BD59-A6C34878D82A}">
                    <a16:rowId xmlns:a16="http://schemas.microsoft.com/office/drawing/2014/main" val="3727539255"/>
                  </a:ext>
                </a:extLst>
              </a:tr>
              <a:tr h="544952">
                <a:tc>
                  <a:txBody>
                    <a:bodyPr/>
                    <a:lstStyle/>
                    <a:p>
                      <a:r>
                        <a:rPr lang="ar-EG" sz="1600" b="1" dirty="0"/>
                        <a:t>التحدي الرئيسي</a:t>
                      </a:r>
                      <a:endParaRPr lang="en-US" sz="1600" b="1" dirty="0"/>
                    </a:p>
                    <a:p>
                      <a:r>
                        <a:rPr lang="ar-EG" sz="1600" dirty="0"/>
                        <a:t>السماح بتحسين التكلفة عبر القطاعات</a:t>
                      </a:r>
                      <a:endParaRPr lang="en-US" sz="1600" dirty="0">
                        <a:cs typeface="+mj-cs"/>
                      </a:endParaRPr>
                    </a:p>
                  </a:txBody>
                  <a:tcPr/>
                </a:tc>
                <a:tc>
                  <a:txBody>
                    <a:bodyPr/>
                    <a:lstStyle/>
                    <a:p>
                      <a:r>
                        <a:rPr lang="ar-EG" sz="1600" b="1" dirty="0"/>
                        <a:t>التحدي الرئيسي</a:t>
                      </a:r>
                      <a:endParaRPr lang="en-US" sz="1600" b="1" dirty="0"/>
                    </a:p>
                    <a:p>
                      <a:r>
                        <a:rPr lang="ar-EG" sz="1600" dirty="0"/>
                        <a:t>خلق الطلب والأسواق للمنتجات</a:t>
                      </a:r>
                      <a:endParaRPr lang="en-US" sz="1600" dirty="0">
                        <a:cs typeface="+mj-cs"/>
                      </a:endParaRPr>
                    </a:p>
                  </a:txBody>
                  <a:tcPr/>
                </a:tc>
                <a:tc>
                  <a:txBody>
                    <a:bodyPr/>
                    <a:lstStyle/>
                    <a:p>
                      <a:r>
                        <a:rPr lang="ar-EG" sz="1600" b="1" dirty="0"/>
                        <a:t>التحدي الرئيسي</a:t>
                      </a:r>
                      <a:endParaRPr lang="en-US" sz="1600" b="1" dirty="0"/>
                    </a:p>
                    <a:p>
                      <a:r>
                        <a:rPr lang="ar-EG" sz="1600" dirty="0"/>
                        <a:t>تكاليف الإنتاج والنقل</a:t>
                      </a:r>
                      <a:endParaRPr lang="en-US" sz="1600" dirty="0">
                        <a:cs typeface="+mj-cs"/>
                      </a:endParaRPr>
                    </a:p>
                  </a:txBody>
                  <a:tcPr/>
                </a:tc>
                <a:extLst>
                  <a:ext uri="{0D108BD9-81ED-4DB2-BD59-A6C34878D82A}">
                    <a16:rowId xmlns:a16="http://schemas.microsoft.com/office/drawing/2014/main" val="3147944883"/>
                  </a:ext>
                </a:extLst>
              </a:tr>
              <a:tr h="1442517">
                <a:tc>
                  <a:txBody>
                    <a:bodyPr/>
                    <a:lstStyle/>
                    <a:p>
                      <a:r>
                        <a:rPr lang="ar-EG" sz="1600" b="1" dirty="0"/>
                        <a:t>المتطلبات الأساسية</a:t>
                      </a:r>
                    </a:p>
                    <a:p>
                      <a:r>
                        <a:rPr lang="ar-EG" sz="1600" dirty="0"/>
                        <a:t>قد لا تكون الحوافز المقدمة سابقاً محايدة من الناحية التكنولوجية وتعوق تحسين التكلفة، ويلزم الإلغاء التدريجي لبعض الحصص أو الالتزامات أو تخفيفها.</a:t>
                      </a:r>
                      <a:endParaRPr lang="en-US" sz="1600" dirty="0">
                        <a:cs typeface="+mj-cs"/>
                      </a:endParaRPr>
                    </a:p>
                  </a:txBody>
                  <a:tcPr/>
                </a:tc>
                <a:tc>
                  <a:txBody>
                    <a:bodyPr/>
                    <a:lstStyle/>
                    <a:p>
                      <a:r>
                        <a:rPr lang="ar-EG" sz="1600" b="1" dirty="0"/>
                        <a:t>المتطلبات الرئيسية</a:t>
                      </a:r>
                      <a:endParaRPr lang="en-US" sz="1600" b="1" dirty="0"/>
                    </a:p>
                    <a:p>
                      <a:r>
                        <a:rPr lang="ar-EG" sz="1600" dirty="0"/>
                        <a:t>ضمان الطلب الموثوق على المدى القصير والمتوسط والطويل، بالإضافة إلى القدرة الكافية على توليد الكهرباء المتجددة.</a:t>
                      </a:r>
                      <a:endParaRPr lang="en-US" sz="1600" dirty="0">
                        <a:cs typeface="+mj-cs"/>
                      </a:endParaRPr>
                    </a:p>
                  </a:txBody>
                  <a:tcPr/>
                </a:tc>
                <a:tc>
                  <a:txBody>
                    <a:bodyPr/>
                    <a:lstStyle/>
                    <a:p>
                      <a:r>
                        <a:rPr lang="ar-EG" sz="1600" b="1" dirty="0"/>
                        <a:t>المتطلبات الأساسية </a:t>
                      </a:r>
                      <a:endParaRPr lang="en-US" sz="1600" b="1" dirty="0"/>
                    </a:p>
                    <a:p>
                      <a:r>
                        <a:rPr lang="ar-EG" sz="1600" dirty="0"/>
                        <a:t>السياسات والإجراءات قصيرة المدى التي تساعد على سد فجوات التكلفة، مثل تمويل البحث والتطوير وسياسات تخفيف المخاطر والتمويل المشترك للنماذج الأولية الكبيرة والمشاريع التجريبية</a:t>
                      </a:r>
                      <a:endParaRPr lang="en-US" sz="1600" dirty="0">
                        <a:cs typeface="+mj-cs"/>
                      </a:endParaRPr>
                    </a:p>
                  </a:txBody>
                  <a:tcPr/>
                </a:tc>
                <a:extLst>
                  <a:ext uri="{0D108BD9-81ED-4DB2-BD59-A6C34878D82A}">
                    <a16:rowId xmlns:a16="http://schemas.microsoft.com/office/drawing/2014/main" val="3554434086"/>
                  </a:ext>
                </a:extLst>
              </a:tr>
            </a:tbl>
          </a:graphicData>
        </a:graphic>
      </p:graphicFrame>
    </p:spTree>
    <p:extLst>
      <p:ext uri="{BB962C8B-B14F-4D97-AF65-F5344CB8AC3E}">
        <p14:creationId xmlns:p14="http://schemas.microsoft.com/office/powerpoint/2010/main" val="311242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2800" b="1" dirty="0">
                <a:solidFill>
                  <a:srgbClr val="3F7E00"/>
                </a:solidFill>
                <a:latin typeface="+mn-lt"/>
                <a:ea typeface="+mn-ea"/>
              </a:rPr>
              <a:t>الدورة الاستثنائية للمجلس الوزاري العربي للكهرباء</a:t>
            </a:r>
            <a:br>
              <a:rPr lang="ar-EG" dirty="0"/>
            </a:br>
            <a:endParaRPr lang="en-US" dirty="0"/>
          </a:p>
        </p:txBody>
      </p:sp>
      <p:sp>
        <p:nvSpPr>
          <p:cNvPr id="3" name="Content Placeholder 2"/>
          <p:cNvSpPr>
            <a:spLocks noGrp="1"/>
          </p:cNvSpPr>
          <p:nvPr>
            <p:ph idx="4294967295"/>
          </p:nvPr>
        </p:nvSpPr>
        <p:spPr>
          <a:xfrm>
            <a:off x="457200" y="2971803"/>
            <a:ext cx="8229600" cy="914394"/>
          </a:xfrm>
          <a:prstGeom prst="rect">
            <a:avLst/>
          </a:prstGeom>
        </p:spPr>
        <p:txBody>
          <a:bodyPr/>
          <a:lstStyle/>
          <a:p>
            <a:pPr marL="0" indent="0" algn="ctr">
              <a:buNone/>
            </a:pPr>
            <a:r>
              <a:rPr lang="ar-EG" sz="3600" b="1" i="1" dirty="0">
                <a:solidFill>
                  <a:srgbClr val="3F7E00"/>
                </a:solidFill>
                <a:cs typeface="+mj-cs"/>
              </a:rPr>
              <a:t>شكراً لإصغائكم</a:t>
            </a:r>
            <a:endParaRPr lang="en-US" sz="3600" b="1" i="1" dirty="0">
              <a:solidFill>
                <a:srgbClr val="3F7E00"/>
              </a:solidFill>
              <a:cs typeface="+mj-cs"/>
            </a:endParaRPr>
          </a:p>
        </p:txBody>
      </p:sp>
      <p:sp>
        <p:nvSpPr>
          <p:cNvPr id="6" name="Date Placeholder 3">
            <a:extLst>
              <a:ext uri="{FF2B5EF4-FFF2-40B4-BE49-F238E27FC236}">
                <a16:creationId xmlns:a16="http://schemas.microsoft.com/office/drawing/2014/main" id="{20276B06-2E63-D8AC-B165-62EFE367BD42}"/>
              </a:ext>
            </a:extLst>
          </p:cNvPr>
          <p:cNvSpPr txBox="1">
            <a:spLocks/>
          </p:cNvSpPr>
          <p:nvPr/>
        </p:nvSpPr>
        <p:spPr>
          <a:xfrm>
            <a:off x="2571750" y="1405357"/>
            <a:ext cx="4152900" cy="365125"/>
          </a:xfrm>
          <a:prstGeom prst="rect">
            <a:avLst/>
          </a:prstGeom>
        </p:spPr>
        <p:txBody>
          <a:bodyPr/>
          <a:lstStyle>
            <a:defPPr>
              <a:defRPr lang="ar-EG"/>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EG" sz="2800" b="1" dirty="0">
                <a:solidFill>
                  <a:srgbClr val="3F7E00"/>
                </a:solidFill>
                <a:cs typeface="+mj-cs"/>
              </a:rPr>
              <a:t>مقر الأمانة العامة 1 أكتوبر 2023</a:t>
            </a:r>
          </a:p>
          <a:p>
            <a:endParaRPr lang="ar-EG" sz="2800" b="1" dirty="0">
              <a:solidFill>
                <a:srgbClr val="3F7E00"/>
              </a:solidFill>
              <a:cs typeface="+mj-cs"/>
            </a:endParaRPr>
          </a:p>
        </p:txBody>
      </p:sp>
    </p:spTree>
    <p:extLst>
      <p:ext uri="{BB962C8B-B14F-4D97-AF65-F5344CB8AC3E}">
        <p14:creationId xmlns:p14="http://schemas.microsoft.com/office/powerpoint/2010/main" val="36552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2800" b="1" dirty="0">
                <a:solidFill>
                  <a:srgbClr val="3F7E00"/>
                </a:solidFill>
                <a:latin typeface="+mn-lt"/>
                <a:ea typeface="+mn-ea"/>
              </a:rPr>
              <a:t>أهمية الاستراتيجية بالنسبة للدول العربية</a:t>
            </a:r>
            <a:endParaRPr lang="en-US" dirty="0"/>
          </a:p>
        </p:txBody>
      </p:sp>
      <p:sp>
        <p:nvSpPr>
          <p:cNvPr id="3" name="Content Placeholder 2"/>
          <p:cNvSpPr>
            <a:spLocks noGrp="1"/>
          </p:cNvSpPr>
          <p:nvPr>
            <p:ph idx="4294967295"/>
          </p:nvPr>
        </p:nvSpPr>
        <p:spPr>
          <a:xfrm>
            <a:off x="570271" y="1447800"/>
            <a:ext cx="8229600" cy="4392558"/>
          </a:xfrm>
          <a:prstGeom prst="rect">
            <a:avLst/>
          </a:prstGeom>
        </p:spPr>
        <p:txBody>
          <a:bodyPr/>
          <a:lstStyle/>
          <a:p>
            <a:pPr marR="0" lvl="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ar-EG" sz="2400" dirty="0">
                <a:cs typeface="+mj-cs"/>
              </a:rPr>
              <a:t>تضع الاستراتيجية رؤية لكيفية استفادة الدول العربية من تحويل الهيدروجين الأخضر إلى حل قابل للتطبيق لإزالة الكربون وتعزيز اقتصادات المنطقة العربية</a:t>
            </a:r>
            <a:endParaRPr lang="en-US" sz="2400" dirty="0">
              <a:cs typeface="+mj-cs"/>
            </a:endParaRPr>
          </a:p>
          <a:p>
            <a:pPr marR="0" lvl="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ar-EG" sz="2400" b="1" dirty="0">
                <a:solidFill>
                  <a:srgbClr val="3A7400"/>
                </a:solidFill>
                <a:cs typeface="+mj-cs"/>
              </a:rPr>
              <a:t>الاستراتيجية موجهة لصانعي السياسات الحكومية في المنطقة العربية</a:t>
            </a:r>
            <a:endParaRPr lang="en-US" sz="2400" b="1" dirty="0">
              <a:solidFill>
                <a:srgbClr val="3A7400"/>
              </a:solidFill>
              <a:cs typeface="+mj-cs"/>
            </a:endParaRPr>
          </a:p>
          <a:p>
            <a:pPr marR="0" lvl="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ar-EG" sz="2400" dirty="0">
                <a:cs typeface="+mj-cs"/>
              </a:rPr>
              <a:t>الهدف الرئيسي من هذه الوثيقة هو تمهيد الطريق لتطوير استراتيجية عربية للهيدروجين الأخضر، من خلال تحديد ما يلي:</a:t>
            </a:r>
          </a:p>
          <a:p>
            <a:pPr marL="0" marR="0" lvl="0" indent="0" algn="just" defTabSz="914400" rtl="1" eaLnBrk="1" fontAlgn="auto" latinLnBrk="0" hangingPunct="1">
              <a:lnSpc>
                <a:spcPct val="100000"/>
              </a:lnSpc>
              <a:spcBef>
                <a:spcPct val="20000"/>
              </a:spcBef>
              <a:spcAft>
                <a:spcPts val="0"/>
              </a:spcAft>
              <a:buClrTx/>
              <a:buSzTx/>
              <a:buNone/>
              <a:tabLst/>
              <a:defRPr/>
            </a:pPr>
            <a:endParaRPr lang="en-US" sz="400" dirty="0">
              <a:cs typeface="+mj-cs"/>
            </a:endParaRPr>
          </a:p>
          <a:p>
            <a:pPr lvl="1" algn="just">
              <a:defRPr/>
            </a:pPr>
            <a:r>
              <a:rPr lang="ar-EG" sz="2400" b="1" dirty="0">
                <a:solidFill>
                  <a:srgbClr val="C00000"/>
                </a:solidFill>
                <a:cs typeface="+mj-cs"/>
              </a:rPr>
              <a:t>الأطر الحالية، وأهداف السياسات، وخطط نشر الهيدروجين الأخضر في المنطقة</a:t>
            </a:r>
          </a:p>
          <a:p>
            <a:pPr lvl="1" algn="just">
              <a:defRPr/>
            </a:pPr>
            <a:r>
              <a:rPr lang="ar-EG" sz="2400" b="1" dirty="0">
                <a:solidFill>
                  <a:srgbClr val="C00000"/>
                </a:solidFill>
                <a:cs typeface="+mj-cs"/>
              </a:rPr>
              <a:t>إمكانية إنتاج واستخدام الهيدروجين الأخضر ومشتقاته</a:t>
            </a:r>
          </a:p>
          <a:p>
            <a:pPr lvl="1" algn="just">
              <a:defRPr/>
            </a:pPr>
            <a:r>
              <a:rPr lang="ar-EG" sz="2400" b="1" dirty="0">
                <a:solidFill>
                  <a:srgbClr val="C00000"/>
                </a:solidFill>
                <a:cs typeface="+mj-cs"/>
              </a:rPr>
              <a:t>السيناريوهات المحتملة لتطوير اقتصاد الهيدروجين الأخضر في الدول العربية.</a:t>
            </a:r>
            <a:endParaRPr lang="en-US" sz="2400" b="1" dirty="0">
              <a:solidFill>
                <a:srgbClr val="C00000"/>
              </a:solidFill>
              <a:cs typeface="+mj-cs"/>
            </a:endParaRPr>
          </a:p>
          <a:p>
            <a:pPr marL="457200" lvl="1" indent="0" algn="just">
              <a:buNone/>
              <a:defRPr/>
            </a:pPr>
            <a:endParaRPr lang="en-US" sz="2400" dirty="0">
              <a:cs typeface="+mj-cs"/>
            </a:endParaRPr>
          </a:p>
          <a:p>
            <a:pPr marL="0" indent="0" algn="just">
              <a:buNone/>
            </a:pPr>
            <a:endParaRPr lang="en-US" sz="2400" b="1" dirty="0">
              <a:solidFill>
                <a:srgbClr val="3F7E00"/>
              </a:solidFill>
              <a:cs typeface="+mj-cs"/>
            </a:endParaRPr>
          </a:p>
        </p:txBody>
      </p:sp>
    </p:spTree>
    <p:extLst>
      <p:ext uri="{BB962C8B-B14F-4D97-AF65-F5344CB8AC3E}">
        <p14:creationId xmlns:p14="http://schemas.microsoft.com/office/powerpoint/2010/main" val="350585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57200"/>
            <a:ext cx="8229600" cy="563562"/>
          </a:xfrm>
          <a:prstGeom prst="rect">
            <a:avLst/>
          </a:prstGeom>
        </p:spPr>
        <p:txBody>
          <a:bodyPr/>
          <a:lstStyle/>
          <a:p>
            <a:r>
              <a:rPr lang="ar-EG" sz="3200" b="1" dirty="0">
                <a:solidFill>
                  <a:srgbClr val="3F7E00"/>
                </a:solidFill>
                <a:latin typeface="+mn-lt"/>
                <a:ea typeface="+mn-ea"/>
              </a:rPr>
              <a:t>أهمية الاستراتيجية بالنسبة للدول العربية</a:t>
            </a:r>
            <a:endParaRPr lang="en-US" sz="4800" dirty="0"/>
          </a:p>
        </p:txBody>
      </p:sp>
      <p:sp>
        <p:nvSpPr>
          <p:cNvPr id="3" name="Content Placeholder 2"/>
          <p:cNvSpPr>
            <a:spLocks noGrp="1"/>
          </p:cNvSpPr>
          <p:nvPr>
            <p:ph idx="4294967295"/>
          </p:nvPr>
        </p:nvSpPr>
        <p:spPr>
          <a:xfrm>
            <a:off x="570271" y="1447800"/>
            <a:ext cx="8229600" cy="4800600"/>
          </a:xfrm>
          <a:prstGeom prst="rect">
            <a:avLst/>
          </a:prstGeom>
        </p:spPr>
        <p:txBody>
          <a:bodyPr/>
          <a:lstStyle/>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هي خطوة أولى نحو تطوير استراتيجية إقليمية لتشجيع تطوير ومواءمة الاستراتيجيات وخرائط طريق الهيدروجين الأخضر المعتمدة على المستوى الوطني.</a:t>
            </a:r>
          </a:p>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يتم من خلالها تحديد إمكانات إنتاج وتصدير الهيدروجين الأخضر بالإضافة إلى احتياجات الاستثمار ذات الصلة في الدول العربية، كما يمكن تحديد الإمكانات والفرص المشتركة وتنسيق الإجراءات المخطط لها على المستوى الإقليمي.</a:t>
            </a:r>
          </a:p>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يمكن لجامعة الدول العربية أن تلعب دوراً مركزياً في تسهيل نقل المعرفة.</a:t>
            </a:r>
          </a:p>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وكخطوة ثانية، يمكن لجامعة الدول العربية التنسيق لتطوير لاستراتيجية عربية للهيدروجين الأخضر.</a:t>
            </a:r>
          </a:p>
        </p:txBody>
      </p:sp>
    </p:spTree>
    <p:extLst>
      <p:ext uri="{BB962C8B-B14F-4D97-AF65-F5344CB8AC3E}">
        <p14:creationId xmlns:p14="http://schemas.microsoft.com/office/powerpoint/2010/main" val="409098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3200" b="1" dirty="0">
                <a:solidFill>
                  <a:srgbClr val="3F7E00"/>
                </a:solidFill>
                <a:latin typeface="+mn-lt"/>
                <a:ea typeface="+mn-ea"/>
              </a:rPr>
              <a:t>لماذا الهيدروجين؟</a:t>
            </a:r>
            <a:endParaRPr lang="en-US" sz="4800" dirty="0"/>
          </a:p>
        </p:txBody>
      </p:sp>
      <p:sp>
        <p:nvSpPr>
          <p:cNvPr id="3" name="Content Placeholder 2"/>
          <p:cNvSpPr>
            <a:spLocks noGrp="1"/>
          </p:cNvSpPr>
          <p:nvPr>
            <p:ph idx="4294967295"/>
          </p:nvPr>
        </p:nvSpPr>
        <p:spPr>
          <a:xfrm>
            <a:off x="570271" y="1447800"/>
            <a:ext cx="8229600" cy="4392558"/>
          </a:xfrm>
          <a:prstGeom prst="rect">
            <a:avLst/>
          </a:prstGeom>
        </p:spPr>
        <p:txBody>
          <a:bodyPr/>
          <a:lstStyle/>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cs typeface="+mj-cs"/>
              </a:rPr>
              <a:t>هو أبسط مادة كيميائية على وجه الأرض، حيث تحتوي على إلكترون واحد وبروتون واحد</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solidFill>
                  <a:srgbClr val="C00000"/>
                </a:solidFill>
                <a:cs typeface="+mj-cs"/>
              </a:rPr>
              <a:t>الهيدروجين هو ناقل للطاقة وليس مصدر للطاقة</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cs typeface="+mj-cs"/>
              </a:rPr>
              <a:t>يمكن أن تتراكم وتوفر الطاقة كما هو الحال في خلايا الوقود</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solidFill>
                  <a:srgbClr val="C00000"/>
                </a:solidFill>
                <a:cs typeface="+mj-cs"/>
              </a:rPr>
              <a:t>المادة الكيميائية الأكثر وفرة في الكون</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cs typeface="+mj-cs"/>
              </a:rPr>
              <a:t>يمكن إنتاجه بأكثر من طريقة: باستخدام الوقود الأحفوري مثل الفحم والغاز الطبيعي والمياه والطاقة النووية والطاقات المتجددة</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solidFill>
                  <a:srgbClr val="C00000"/>
                </a:solidFill>
                <a:cs typeface="+mj-cs"/>
              </a:rPr>
              <a:t>يمكن إنتاجه وتخزينه ونقله. </a:t>
            </a:r>
          </a:p>
        </p:txBody>
      </p:sp>
    </p:spTree>
    <p:extLst>
      <p:ext uri="{BB962C8B-B14F-4D97-AF65-F5344CB8AC3E}">
        <p14:creationId xmlns:p14="http://schemas.microsoft.com/office/powerpoint/2010/main" val="64425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27820"/>
            <a:ext cx="8229600" cy="563562"/>
          </a:xfrm>
          <a:prstGeom prst="rect">
            <a:avLst/>
          </a:prstGeom>
        </p:spPr>
        <p:txBody>
          <a:bodyPr/>
          <a:lstStyle/>
          <a:p>
            <a:r>
              <a:rPr lang="ar-EG" sz="3200" b="1" dirty="0">
                <a:solidFill>
                  <a:srgbClr val="3F7E00"/>
                </a:solidFill>
                <a:latin typeface="+mn-lt"/>
                <a:ea typeface="+mn-ea"/>
              </a:rPr>
              <a:t>إمكانات الهيدروجين في الدول العربية</a:t>
            </a:r>
            <a:endParaRPr lang="en-US" sz="4800" dirty="0"/>
          </a:p>
        </p:txBody>
      </p:sp>
      <p:graphicFrame>
        <p:nvGraphicFramePr>
          <p:cNvPr id="7" name="Diagramm 1">
            <a:extLst>
              <a:ext uri="{FF2B5EF4-FFF2-40B4-BE49-F238E27FC236}">
                <a16:creationId xmlns:a16="http://schemas.microsoft.com/office/drawing/2014/main" id="{C50C4B39-78FA-909E-FD75-86064AFA6BFE}"/>
              </a:ext>
            </a:extLst>
          </p:cNvPr>
          <p:cNvGraphicFramePr/>
          <p:nvPr>
            <p:extLst>
              <p:ext uri="{D42A27DB-BD31-4B8C-83A1-F6EECF244321}">
                <p14:modId xmlns:p14="http://schemas.microsoft.com/office/powerpoint/2010/main" val="1182366469"/>
              </p:ext>
            </p:extLst>
          </p:nvPr>
        </p:nvGraphicFramePr>
        <p:xfrm>
          <a:off x="1355912" y="897861"/>
          <a:ext cx="7407088" cy="5800352"/>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9BA76AB7-0A7C-F491-37E6-9D0BBECB3280}"/>
              </a:ext>
            </a:extLst>
          </p:cNvPr>
          <p:cNvSpPr/>
          <p:nvPr/>
        </p:nvSpPr>
        <p:spPr>
          <a:xfrm>
            <a:off x="-4916" y="1647265"/>
            <a:ext cx="2214716" cy="2391335"/>
          </a:xfrm>
          <a:prstGeom prst="ellipse">
            <a:avLst/>
          </a:prstGeom>
          <a:solidFill>
            <a:srgbClr val="C5E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400" i="1" dirty="0">
                <a:solidFill>
                  <a:sysClr val="windowText" lastClr="000000"/>
                </a:solidFill>
                <a:latin typeface="Eras Bold ITC" panose="020B0907030504020204" pitchFamily="34" charset="0"/>
              </a:rPr>
              <a:t>إمكانات الهيدروجين الأخضر في الدول العربية</a:t>
            </a:r>
            <a:endParaRPr lang="en-US" sz="2400" dirty="0">
              <a:solidFill>
                <a:sysClr val="windowText" lastClr="000000"/>
              </a:solidFill>
            </a:endParaRPr>
          </a:p>
        </p:txBody>
      </p:sp>
    </p:spTree>
    <p:extLst>
      <p:ext uri="{BB962C8B-B14F-4D97-AF65-F5344CB8AC3E}">
        <p14:creationId xmlns:p14="http://schemas.microsoft.com/office/powerpoint/2010/main" val="404038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27820"/>
            <a:ext cx="8229600" cy="563562"/>
          </a:xfrm>
          <a:prstGeom prst="rect">
            <a:avLst/>
          </a:prstGeom>
        </p:spPr>
        <p:txBody>
          <a:bodyPr/>
          <a:lstStyle/>
          <a:p>
            <a:r>
              <a:rPr lang="ar-EG" sz="3200" b="1" dirty="0">
                <a:solidFill>
                  <a:srgbClr val="3F7E00"/>
                </a:solidFill>
                <a:latin typeface="+mn-lt"/>
                <a:ea typeface="+mn-ea"/>
              </a:rPr>
              <a:t>الإمكانات الاجتماعية والاقتصادية لـ </a:t>
            </a:r>
            <a:r>
              <a:rPr lang="en-US" sz="3200" b="1" dirty="0" err="1">
                <a:solidFill>
                  <a:srgbClr val="3F7E00"/>
                </a:solidFill>
                <a:latin typeface="+mn-lt"/>
                <a:ea typeface="+mn-ea"/>
              </a:rPr>
              <a:t>PtX</a:t>
            </a:r>
            <a:endParaRPr lang="en-US" sz="4800" dirty="0"/>
          </a:p>
        </p:txBody>
      </p:sp>
      <p:graphicFrame>
        <p:nvGraphicFramePr>
          <p:cNvPr id="5" name="Diagramm 1">
            <a:extLst>
              <a:ext uri="{FF2B5EF4-FFF2-40B4-BE49-F238E27FC236}">
                <a16:creationId xmlns:a16="http://schemas.microsoft.com/office/drawing/2014/main" id="{1E40F28C-593C-8CB2-52AF-1726F858E8F9}"/>
              </a:ext>
            </a:extLst>
          </p:cNvPr>
          <p:cNvGraphicFramePr/>
          <p:nvPr>
            <p:extLst>
              <p:ext uri="{D42A27DB-BD31-4B8C-83A1-F6EECF244321}">
                <p14:modId xmlns:p14="http://schemas.microsoft.com/office/powerpoint/2010/main" val="2268434647"/>
              </p:ext>
            </p:extLst>
          </p:nvPr>
        </p:nvGraphicFramePr>
        <p:xfrm>
          <a:off x="173689" y="1447800"/>
          <a:ext cx="5541311"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D1C53AD-83F6-7C49-9720-6F341E5BA9E1}"/>
              </a:ext>
            </a:extLst>
          </p:cNvPr>
          <p:cNvSpPr txBox="1"/>
          <p:nvPr/>
        </p:nvSpPr>
        <p:spPr>
          <a:xfrm>
            <a:off x="5257800" y="1447800"/>
            <a:ext cx="3352800" cy="3970318"/>
          </a:xfrm>
          <a:prstGeom prst="rect">
            <a:avLst/>
          </a:prstGeom>
          <a:noFill/>
        </p:spPr>
        <p:txBody>
          <a:bodyPr wrap="square">
            <a:spAutoFit/>
          </a:bodyPr>
          <a:lstStyle/>
          <a:p>
            <a:pPr algn="just"/>
            <a:r>
              <a:rPr lang="ar-EG" sz="2800" dirty="0"/>
              <a:t>يقيس هذا التحليل الإمكانات الاجتماعية والاقتصادية للدول فيما يتعلق بإنتاج وتصدير الهيدروجين الأخضر بناءً على مجالات الاقتصاد والسياسة والمجتمع والتكنولوجيا والظروف الطبيعية - وفي ضوء خيارات التصدير المستقبلية</a:t>
            </a:r>
          </a:p>
        </p:txBody>
      </p:sp>
    </p:spTree>
    <p:extLst>
      <p:ext uri="{BB962C8B-B14F-4D97-AF65-F5344CB8AC3E}">
        <p14:creationId xmlns:p14="http://schemas.microsoft.com/office/powerpoint/2010/main" val="153584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229600" cy="563562"/>
          </a:xfrm>
          <a:prstGeom prst="rect">
            <a:avLst/>
          </a:prstGeom>
        </p:spPr>
        <p:txBody>
          <a:bodyPr/>
          <a:lstStyle/>
          <a:p>
            <a:r>
              <a:rPr lang="ar-EG" sz="3200" b="1" dirty="0">
                <a:solidFill>
                  <a:srgbClr val="3F7E00"/>
                </a:solidFill>
                <a:latin typeface="+mn-lt"/>
                <a:ea typeface="+mn-ea"/>
              </a:rPr>
              <a:t>إمكانات الهيدروجين في الدول العربية</a:t>
            </a:r>
            <a:endParaRPr lang="en-US" sz="4800" dirty="0"/>
          </a:p>
        </p:txBody>
      </p:sp>
      <p:sp>
        <p:nvSpPr>
          <p:cNvPr id="3" name="Content Placeholder 2"/>
          <p:cNvSpPr>
            <a:spLocks noGrp="1"/>
          </p:cNvSpPr>
          <p:nvPr>
            <p:ph idx="4294967295"/>
          </p:nvPr>
        </p:nvSpPr>
        <p:spPr>
          <a:xfrm>
            <a:off x="228600" y="1066800"/>
            <a:ext cx="8534400" cy="4392558"/>
          </a:xfrm>
          <a:prstGeom prst="rect">
            <a:avLst/>
          </a:prstGeom>
        </p:spPr>
        <p:txBody>
          <a:bodyPr/>
          <a:lstStyle/>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أكثر من 90% من الهيدروجين المنتج في المنطقة هو هيدروجين رمادي</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العديد من الدول العربية تسعى بنشاط و/أو تخطط لمشاريع جديدة للهيدروجين الأخضر</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تتراوح هذه الخطط ما بين الإعلانات السياسية الأولى إلى توقيع مذكرات تفاهم أو إطلاق مناقصات.</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الجزائر (50 ميجاوات)، البحرين (4 ميجاوات)، جيبوتي (10 جيجاوات)</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مصر (تم توقيع 23 مذكرة تفاهم مع كبار المطورين الدوليين بقدرات إجمالية للطاقة المتجددة تصل إلى 100 جيجاوات، خلال أنشطة </a:t>
            </a:r>
            <a:r>
              <a:rPr lang="en-US" sz="2400" b="1" dirty="0">
                <a:cs typeface="+mj-cs"/>
              </a:rPr>
              <a:t>COP27، </a:t>
            </a:r>
            <a:r>
              <a:rPr lang="ar-EG" sz="2400" b="1" dirty="0">
                <a:cs typeface="+mj-cs"/>
              </a:rPr>
              <a:t>تم توقيع 9 اتفاقيات شراكة بقدرة 100 ميجاوات مع المطورين الدوليين المؤهلين</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موريتانيا (30 جيجاوات)، المغرب (2 جيجاوات)، عمان (1 مليون طن من الهيدروجين الأخضر سنويًا بحلول عام 2030)، المملكة العربية السعودية (4 جيجاوات)، الإمارات العربية المتحدة (1.4 طن متري سنويًا من الهيدروجين منخفض الكربون بحلول عام 2031).</a:t>
            </a:r>
          </a:p>
        </p:txBody>
      </p:sp>
    </p:spTree>
    <p:extLst>
      <p:ext uri="{BB962C8B-B14F-4D97-AF65-F5344CB8AC3E}">
        <p14:creationId xmlns:p14="http://schemas.microsoft.com/office/powerpoint/2010/main" val="134963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27820"/>
            <a:ext cx="8229600" cy="563562"/>
          </a:xfrm>
          <a:prstGeom prst="rect">
            <a:avLst/>
          </a:prstGeom>
        </p:spPr>
        <p:txBody>
          <a:bodyPr/>
          <a:lstStyle/>
          <a:p>
            <a:r>
              <a:rPr lang="ar-EG" sz="3200" b="1" dirty="0">
                <a:solidFill>
                  <a:srgbClr val="3F7E00"/>
                </a:solidFill>
                <a:latin typeface="+mn-lt"/>
                <a:ea typeface="+mn-ea"/>
              </a:rPr>
              <a:t>إمكانات تصدير الهيدروجين في الدول العربية</a:t>
            </a:r>
            <a:endParaRPr lang="en-US" sz="4800" dirty="0"/>
          </a:p>
        </p:txBody>
      </p:sp>
      <p:sp>
        <p:nvSpPr>
          <p:cNvPr id="3" name="Content Placeholder 2"/>
          <p:cNvSpPr>
            <a:spLocks noGrp="1"/>
          </p:cNvSpPr>
          <p:nvPr>
            <p:ph idx="4294967295"/>
          </p:nvPr>
        </p:nvSpPr>
        <p:spPr>
          <a:xfrm>
            <a:off x="533400" y="1232720"/>
            <a:ext cx="8229600" cy="5015679"/>
          </a:xfrm>
          <a:prstGeom prst="rect">
            <a:avLst/>
          </a:prstGeom>
        </p:spPr>
        <p:txBody>
          <a:bodyPr/>
          <a:lstStyle/>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cs typeface="+mj-cs"/>
              </a:rPr>
              <a:t>بالنسبة للنقل في خطوط الأنابيب، يتم مزج الهيدروجين في خطوط أنابيب الغاز الطبيعي، ويتم نقله في خطوط أنابيب جديدة أو معدلة.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solidFill>
                  <a:srgbClr val="C00000"/>
                </a:solidFill>
                <a:cs typeface="+mj-cs"/>
              </a:rPr>
              <a:t>يمكن إجراء المزج بنسبة تصل إلى 2%.</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cs typeface="+mj-cs"/>
              </a:rPr>
              <a:t>تقدر تكاليف خطوط الأنابيب الجديدة أعلى بحوالي 20% من خطوط أنابيب الغاز الطبيعي؛ تبلغ التكاليف المقدرة للتحديث حوالي 10٪ -15٪ من تكاليف خطوط الأنابيب الجديدة.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solidFill>
                  <a:srgbClr val="C00000"/>
                </a:solidFill>
                <a:cs typeface="+mj-cs"/>
              </a:rPr>
              <a:t>تحدد استراتيجية الاتحاد الأوروبي للهيدروجين منطقة شمال أفريقيا بشكل خاص - نظراً لقربها الجغرافي - كمزود محتمل لإمدادات الهيدروجين الأخضر ذات التكلفة التنافسية.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cs typeface="+mj-cs"/>
              </a:rPr>
              <a:t>تشير مبادرة العمود الفقري للهيدروجين في اوروربا (</a:t>
            </a:r>
            <a:r>
              <a:rPr lang="en-US" sz="2400" b="1" dirty="0">
                <a:cs typeface="+mj-cs"/>
              </a:rPr>
              <a:t>EHB</a:t>
            </a:r>
            <a:r>
              <a:rPr lang="ar-EG" sz="2400" b="1" dirty="0">
                <a:cs typeface="+mj-cs"/>
              </a:rPr>
              <a:t>) إلى أن واردات الهيدروجين من شمال إفريقيا المخطط لها في عام 2040 أو ربما قبل ذلك، سيتم توجيهها عبر إيطاليا وإسبانيا.</a:t>
            </a:r>
          </a:p>
        </p:txBody>
      </p:sp>
    </p:spTree>
    <p:extLst>
      <p:ext uri="{BB962C8B-B14F-4D97-AF65-F5344CB8AC3E}">
        <p14:creationId xmlns:p14="http://schemas.microsoft.com/office/powerpoint/2010/main" val="350522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3000" b="1" dirty="0">
                <a:solidFill>
                  <a:srgbClr val="3F7E00"/>
                </a:solidFill>
                <a:latin typeface="+mn-lt"/>
                <a:ea typeface="+mn-ea"/>
              </a:rPr>
              <a:t>خطوات نحو تطوير الاستراتيجية العربية للهيدروجين  الأخضر</a:t>
            </a:r>
            <a:endParaRPr lang="en-US" sz="3000" dirty="0"/>
          </a:p>
        </p:txBody>
      </p:sp>
      <p:graphicFrame>
        <p:nvGraphicFramePr>
          <p:cNvPr id="4" name="Diagramm 2">
            <a:extLst>
              <a:ext uri="{FF2B5EF4-FFF2-40B4-BE49-F238E27FC236}">
                <a16:creationId xmlns:a16="http://schemas.microsoft.com/office/drawing/2014/main" id="{DC6D03DE-FC3E-8CB0-0939-DDB311601CBB}"/>
              </a:ext>
            </a:extLst>
          </p:cNvPr>
          <p:cNvGraphicFramePr/>
          <p:nvPr>
            <p:extLst>
              <p:ext uri="{D42A27DB-BD31-4B8C-83A1-F6EECF244321}">
                <p14:modId xmlns:p14="http://schemas.microsoft.com/office/powerpoint/2010/main" val="544569672"/>
              </p:ext>
            </p:extLst>
          </p:nvPr>
        </p:nvGraphicFramePr>
        <p:xfrm>
          <a:off x="228600" y="1447800"/>
          <a:ext cx="8839199"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021627"/>
      </p:ext>
    </p:extLst>
  </p:cSld>
  <p:clrMapOvr>
    <a:masterClrMapping/>
  </p:clrMapOvr>
</p:sld>
</file>

<file path=ppt/theme/theme1.xml><?xml version="1.0" encoding="utf-8"?>
<a:theme xmlns:a="http://schemas.openxmlformats.org/drawingml/2006/main" name="Presentation1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435904679AA4A94B8D6E9DD914DE7" ma:contentTypeVersion="5" ma:contentTypeDescription="Create a new document." ma:contentTypeScope="" ma:versionID="27afd5ff6a6886562058d49eabf53930">
  <xsd:schema xmlns:xsd="http://www.w3.org/2001/XMLSchema" xmlns:xs="http://www.w3.org/2001/XMLSchema" xmlns:p="http://schemas.microsoft.com/office/2006/metadata/properties" xmlns:ns1="http://schemas.microsoft.com/sharepoint/v3" targetNamespace="http://schemas.microsoft.com/office/2006/metadata/properties" ma:root="true" ma:fieldsID="821f84b3650ed2bf5a9d4ce4cbd0c7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0"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65f66b22-0cfd-46ce-a6ba-b7de0be0a88a</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63FB74-156E-4BAE-AC02-A682F64ABB2E}"/>
</file>

<file path=customXml/itemProps2.xml><?xml version="1.0" encoding="utf-8"?>
<ds:datastoreItem xmlns:ds="http://schemas.openxmlformats.org/officeDocument/2006/customXml" ds:itemID="{547EEA42-DD14-41B8-833F-291F8B1E6FC9}"/>
</file>

<file path=customXml/itemProps3.xml><?xml version="1.0" encoding="utf-8"?>
<ds:datastoreItem xmlns:ds="http://schemas.openxmlformats.org/officeDocument/2006/customXml" ds:itemID="{22305BD3-BDF9-4A33-821B-72E84219473F}"/>
</file>

<file path=docProps/app.xml><?xml version="1.0" encoding="utf-8"?>
<Properties xmlns="http://schemas.openxmlformats.org/officeDocument/2006/extended-properties" xmlns:vt="http://schemas.openxmlformats.org/officeDocument/2006/docPropsVTypes">
  <Template>Presentation1 A</Template>
  <TotalTime>3972</TotalTime>
  <Words>944</Words>
  <Application>Microsoft Office PowerPoint</Application>
  <PresentationFormat>On-screen Show (4:3)</PresentationFormat>
  <Paragraphs>96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Eras Bold ITC</vt:lpstr>
      <vt:lpstr>Eras Light ITC</vt:lpstr>
      <vt:lpstr>Tahoma</vt:lpstr>
      <vt:lpstr>Times New Roman</vt:lpstr>
      <vt:lpstr>Wingdings</vt:lpstr>
      <vt:lpstr>Presentation1 A</vt:lpstr>
      <vt:lpstr>الدورة الاستثنائية للمجلس الوزاري العربي للكهرباء </vt:lpstr>
      <vt:lpstr>أهمية الاستراتيجية بالنسبة للدول العربية</vt:lpstr>
      <vt:lpstr>أهمية الاستراتيجية بالنسبة للدول العربية</vt:lpstr>
      <vt:lpstr>لماذا الهيدروجين؟</vt:lpstr>
      <vt:lpstr>إمكانات الهيدروجين في الدول العربية</vt:lpstr>
      <vt:lpstr>الإمكانات الاجتماعية والاقتصادية لـ PtX</vt:lpstr>
      <vt:lpstr>إمكانات الهيدروجين في الدول العربية</vt:lpstr>
      <vt:lpstr>إمكانات تصدير الهيدروجين في الدول العربية</vt:lpstr>
      <vt:lpstr>خطوات نحو تطوير الاستراتيجية العربية للهيدروجين  الأخضر</vt:lpstr>
      <vt:lpstr>مراحل تطوير وتنفيذ خارطة طريق الهيدروجين الأخضر 2023-2050 للمنطقة العربية</vt:lpstr>
      <vt:lpstr>الدورة الاستثنائية للمجلس الوزاري العربي للكهرباء </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dc:creator>
  <cp:lastModifiedBy>Amina farah reguieg</cp:lastModifiedBy>
  <cp:revision>208</cp:revision>
  <dcterms:created xsi:type="dcterms:W3CDTF">2016-05-28T16:11:09Z</dcterms:created>
  <dcterms:modified xsi:type="dcterms:W3CDTF">2024-09-11T07:49:42Z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0x010100D06435904679AA4A94B8D6E9DD914DE7</vt:lpwstr>
  </property>
</Properties>
</file>