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layout1.xml" ContentType="application/vnd.openxmlformats-officedocument.drawingml.diagramLayout+xml"/>
  <Override PartName="/ppt/diagrams/layout2.xml" ContentType="application/vnd.openxmlformats-officedocument.drawingml.diagramLayout+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quickStyle2.xml" ContentType="application/vnd.openxmlformats-officedocument.drawingml.diagramStyle+xml"/>
  <Override PartName="/ppt/diagrams/layout5.xml" ContentType="application/vnd.openxmlformats-officedocument.drawingml.diagramLayout+xml"/>
  <Override PartName="/ppt/diagrams/quickStyle5.xml" ContentType="application/vnd.openxmlformats-officedocument.drawingml.diagramStyle+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colors5.xml" ContentType="application/vnd.openxmlformats-officedocument.drawingml.diagramColors+xml"/>
  <Override PartName="/ppt/diagrams/drawing5.xml" ContentType="application/vnd.ms-office.drawingml.diagramDrawing+xml"/>
  <Override PartName="/ppt/notesMasters/notesMaster1.xml" ContentType="application/vnd.openxmlformats-officedocument.presentationml.notesMaster+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comments/modernComment_146_3E3BDD70.xml" ContentType="application/vnd.ms-powerpoint.comments+xml"/>
  <Override PartName="/ppt/authors.xml" ContentType="application/vnd.ms-powerpoint.author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608" r:id="rId3"/>
    <p:sldId id="592" r:id="rId4"/>
    <p:sldId id="602" r:id="rId5"/>
    <p:sldId id="609" r:id="rId6"/>
    <p:sldId id="589" r:id="rId7"/>
    <p:sldId id="641" r:id="rId8"/>
    <p:sldId id="642" r:id="rId9"/>
    <p:sldId id="613" r:id="rId10"/>
    <p:sldId id="614" r:id="rId11"/>
    <p:sldId id="644" r:id="rId12"/>
    <p:sldId id="619" r:id="rId13"/>
    <p:sldId id="640" r:id="rId14"/>
    <p:sldId id="648" r:id="rId15"/>
    <p:sldId id="618" r:id="rId16"/>
    <p:sldId id="625" r:id="rId17"/>
    <p:sldId id="627" r:id="rId18"/>
    <p:sldId id="620" r:id="rId19"/>
    <p:sldId id="647" r:id="rId20"/>
    <p:sldId id="624" r:id="rId21"/>
    <p:sldId id="643" r:id="rId22"/>
    <p:sldId id="628" r:id="rId23"/>
    <p:sldId id="645" r:id="rId24"/>
    <p:sldId id="327" r:id="rId25"/>
    <p:sldId id="326" r:id="rId26"/>
    <p:sldId id="332" r:id="rId27"/>
    <p:sldId id="335" r:id="rId28"/>
    <p:sldId id="30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39221E-2B38-5651-4FA9-0EB220824CA9}" name="hp" initials="h" userId="hp"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BEB"/>
    <a:srgbClr val="2683C6"/>
    <a:srgbClr val="1CADE4"/>
    <a:srgbClr val="42BA97"/>
    <a:srgbClr val="313155"/>
    <a:srgbClr val="FF0084"/>
    <a:srgbClr val="DE8236"/>
    <a:srgbClr val="008596"/>
    <a:srgbClr val="007BB5"/>
    <a:srgbClr val="1C16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27" autoAdjust="0"/>
    <p:restoredTop sz="96305" autoAdjust="0"/>
  </p:normalViewPr>
  <p:slideViewPr>
    <p:cSldViewPr snapToGrid="0">
      <p:cViewPr varScale="1">
        <p:scale>
          <a:sx n="70" d="100"/>
          <a:sy n="70" d="100"/>
        </p:scale>
        <p:origin x="630" y="60"/>
      </p:cViewPr>
      <p:guideLst/>
    </p:cSldViewPr>
  </p:slideViewPr>
  <p:outlineViewPr>
    <p:cViewPr>
      <p:scale>
        <a:sx n="33" d="100"/>
        <a:sy n="33" d="100"/>
      </p:scale>
      <p:origin x="0" y="-7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s>
</file>

<file path=ppt/comments/modernComment_146_3E3BDD70.xml><?xml version="1.0" encoding="utf-8"?>
<p188:cmLst xmlns:a="http://schemas.openxmlformats.org/drawingml/2006/main" xmlns:r="http://schemas.openxmlformats.org/officeDocument/2006/relationships" xmlns:p188="http://schemas.microsoft.com/office/powerpoint/2018/8/main">
  <p188:cm id="{DF349E86-C5E6-435A-8ECA-A7B5B27987A7}" authorId="{3039221E-2B38-5651-4FA9-0EB220824CA9}" created="2024-04-03T08:03:45.663">
    <ac:txMkLst xmlns:ac="http://schemas.microsoft.com/office/drawing/2013/main/command">
      <pc:docMk xmlns:pc="http://schemas.microsoft.com/office/powerpoint/2013/main/command"/>
      <pc:sldMk xmlns:pc="http://schemas.microsoft.com/office/powerpoint/2013/main/command" cId="4217704447" sldId="285"/>
      <ac:spMk id="3" creationId="{189B1811-31A1-B415-1977-E1D6055DF199}"/>
      <ac:txMk cp="0">
        <ac:context len="1" hash="13"/>
      </ac:txMk>
    </ac:txMkLst>
    <p188:txBody>
      <a:bodyPr/>
      <a:lstStyle/>
      <a:p>
        <a:r>
          <a:rPr lang="fr-FR"/>
          <a:t>Safe?</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B531AF-0A14-4BF9-9699-70CBFE9B7C8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fr-FR"/>
        </a:p>
      </dgm:t>
    </dgm:pt>
    <dgm:pt modelId="{7ADFA22F-5725-4FE3-9CF4-E9E7D34D960B}">
      <dgm:prSet phldrT="[Texte]" custT="1"/>
      <dgm:spPr/>
      <dgm:t>
        <a:bodyPr/>
        <a:lstStyle/>
        <a:p>
          <a:r>
            <a:rPr lang="ar-TN" sz="2000" b="1" dirty="0">
              <a:latin typeface="Calibri" panose="020F0502020204030204" pitchFamily="34" charset="0"/>
              <a:cs typeface="Calibri" panose="020F0502020204030204" pitchFamily="34" charset="0"/>
            </a:rPr>
            <a:t>الهدف الاستراتيجي الأوّل : تعزيز الرفاه الرقمي </a:t>
          </a:r>
          <a:endParaRPr lang="fr-FR" sz="2000" b="1" dirty="0">
            <a:latin typeface="Calibri" panose="020F0502020204030204" pitchFamily="34" charset="0"/>
            <a:cs typeface="Calibri" panose="020F0502020204030204" pitchFamily="34" charset="0"/>
          </a:endParaRPr>
        </a:p>
      </dgm:t>
    </dgm:pt>
    <dgm:pt modelId="{7F69EDCF-D32F-4C59-BBFA-3A98968170D9}" type="parTrans" cxnId="{D9EBA3D9-7CF3-470D-B273-3C3091591496}">
      <dgm:prSet/>
      <dgm:spPr/>
      <dgm:t>
        <a:bodyPr/>
        <a:lstStyle/>
        <a:p>
          <a:endParaRPr lang="fr-FR" sz="2000">
            <a:latin typeface="Calibri" panose="020F0502020204030204" pitchFamily="34" charset="0"/>
            <a:cs typeface="Calibri" panose="020F0502020204030204" pitchFamily="34" charset="0"/>
          </a:endParaRPr>
        </a:p>
      </dgm:t>
    </dgm:pt>
    <dgm:pt modelId="{4D622C4E-7970-445B-8600-84C6ACD2F726}" type="sibTrans" cxnId="{D9EBA3D9-7CF3-470D-B273-3C3091591496}">
      <dgm:prSet/>
      <dgm:spPr/>
      <dgm:t>
        <a:bodyPr/>
        <a:lstStyle/>
        <a:p>
          <a:endParaRPr lang="fr-FR" sz="2000">
            <a:latin typeface="Calibri" panose="020F0502020204030204" pitchFamily="34" charset="0"/>
            <a:cs typeface="Calibri" panose="020F0502020204030204" pitchFamily="34" charset="0"/>
          </a:endParaRPr>
        </a:p>
      </dgm:t>
    </dgm:pt>
    <dgm:pt modelId="{A887CCE5-C02C-468F-BD8E-69705FD72575}">
      <dgm:prSet phldrT="[Texte]" custT="1"/>
      <dgm:spPr/>
      <dgm:t>
        <a:bodyPr/>
        <a:lstStyle/>
        <a:p>
          <a:r>
            <a:rPr lang="ar-TN" sz="2000" b="1" dirty="0">
              <a:latin typeface="Calibri" panose="020F0502020204030204" pitchFamily="34" charset="0"/>
              <a:cs typeface="Calibri" panose="020F0502020204030204" pitchFamily="34" charset="0"/>
            </a:rPr>
            <a:t>الهدف الاستراتيجي الثاني : تعزيز الريادة الرقمية </a:t>
          </a:r>
          <a:endParaRPr lang="fr-FR" sz="2000" dirty="0">
            <a:latin typeface="Calibri" panose="020F0502020204030204" pitchFamily="34" charset="0"/>
            <a:cs typeface="Calibri" panose="020F0502020204030204" pitchFamily="34" charset="0"/>
          </a:endParaRPr>
        </a:p>
      </dgm:t>
    </dgm:pt>
    <dgm:pt modelId="{0C5E3F42-9099-4A03-98CE-261BEFE6EBBF}" type="parTrans" cxnId="{EB520063-05ED-4C27-B340-F80F1764DA0A}">
      <dgm:prSet/>
      <dgm:spPr/>
      <dgm:t>
        <a:bodyPr/>
        <a:lstStyle/>
        <a:p>
          <a:endParaRPr lang="fr-FR" sz="2000">
            <a:latin typeface="Calibri" panose="020F0502020204030204" pitchFamily="34" charset="0"/>
            <a:cs typeface="Calibri" panose="020F0502020204030204" pitchFamily="34" charset="0"/>
          </a:endParaRPr>
        </a:p>
      </dgm:t>
    </dgm:pt>
    <dgm:pt modelId="{39DBF89C-E6E3-4199-A632-7119CA75846C}" type="sibTrans" cxnId="{EB520063-05ED-4C27-B340-F80F1764DA0A}">
      <dgm:prSet/>
      <dgm:spPr/>
      <dgm:t>
        <a:bodyPr/>
        <a:lstStyle/>
        <a:p>
          <a:endParaRPr lang="fr-FR" sz="2000">
            <a:latin typeface="Calibri" panose="020F0502020204030204" pitchFamily="34" charset="0"/>
            <a:cs typeface="Calibri" panose="020F0502020204030204" pitchFamily="34" charset="0"/>
          </a:endParaRPr>
        </a:p>
      </dgm:t>
    </dgm:pt>
    <dgm:pt modelId="{BC5B985C-830E-4AB6-A5D0-0C15FDAE1A91}">
      <dgm:prSet phldrT="[Texte]" custT="1"/>
      <dgm:spPr/>
      <dgm:t>
        <a:bodyPr/>
        <a:lstStyle/>
        <a:p>
          <a:r>
            <a:rPr lang="ar-TN" sz="2000" b="1" dirty="0">
              <a:latin typeface="Calibri" panose="020F0502020204030204" pitchFamily="34" charset="0"/>
              <a:cs typeface="Calibri" panose="020F0502020204030204" pitchFamily="34" charset="0"/>
            </a:rPr>
            <a:t>الهدف الاستراتيجي الثالث : تعزيز الاندماج الرقمي </a:t>
          </a:r>
          <a:endParaRPr lang="fr-FR" sz="2000" b="1" dirty="0">
            <a:latin typeface="Calibri" panose="020F0502020204030204" pitchFamily="34" charset="0"/>
            <a:cs typeface="Calibri" panose="020F0502020204030204" pitchFamily="34" charset="0"/>
          </a:endParaRPr>
        </a:p>
      </dgm:t>
    </dgm:pt>
    <dgm:pt modelId="{49399C39-F25E-494A-990E-246F1E90CD63}" type="parTrans" cxnId="{EC4623B0-0107-4020-AEEF-32271E619858}">
      <dgm:prSet/>
      <dgm:spPr/>
      <dgm:t>
        <a:bodyPr/>
        <a:lstStyle/>
        <a:p>
          <a:endParaRPr lang="fr-FR" sz="2000">
            <a:latin typeface="Calibri" panose="020F0502020204030204" pitchFamily="34" charset="0"/>
            <a:cs typeface="Calibri" panose="020F0502020204030204" pitchFamily="34" charset="0"/>
          </a:endParaRPr>
        </a:p>
      </dgm:t>
    </dgm:pt>
    <dgm:pt modelId="{D70C3900-C947-448C-84AA-19C79AA1EBB5}" type="sibTrans" cxnId="{EC4623B0-0107-4020-AEEF-32271E619858}">
      <dgm:prSet/>
      <dgm:spPr/>
      <dgm:t>
        <a:bodyPr/>
        <a:lstStyle/>
        <a:p>
          <a:endParaRPr lang="fr-FR" sz="2000">
            <a:latin typeface="Calibri" panose="020F0502020204030204" pitchFamily="34" charset="0"/>
            <a:cs typeface="Calibri" panose="020F0502020204030204" pitchFamily="34" charset="0"/>
          </a:endParaRPr>
        </a:p>
      </dgm:t>
    </dgm:pt>
    <dgm:pt modelId="{4B7CAA63-6D58-4130-AD52-3A3BC7B0687C}">
      <dgm:prSet custT="1"/>
      <dgm:spPr/>
      <dgm:t>
        <a:bodyPr/>
        <a:lstStyle/>
        <a:p>
          <a:pPr rtl="1"/>
          <a:r>
            <a:rPr lang="ar-TN" sz="1600" b="1" u="none" dirty="0">
              <a:latin typeface="Calibri" panose="020F0502020204030204" pitchFamily="34" charset="0"/>
              <a:cs typeface="Calibri" panose="020F0502020204030204" pitchFamily="34" charset="0"/>
            </a:rPr>
            <a:t>استخدام التقنيات الناشئة و التحول الرقمي للقطاعات الاقتصادية و الاجتماعية لتسهيل حياة المواطنين ورفع مستوى رفاههم </a:t>
          </a:r>
          <a:endParaRPr lang="fr-FR" sz="1600" u="none" dirty="0">
            <a:latin typeface="Calibri" panose="020F0502020204030204" pitchFamily="34" charset="0"/>
            <a:cs typeface="Calibri" panose="020F0502020204030204" pitchFamily="34" charset="0"/>
          </a:endParaRPr>
        </a:p>
      </dgm:t>
    </dgm:pt>
    <dgm:pt modelId="{7EBA031F-462C-4ADA-9B99-ACB1FC092F3B}" type="parTrans" cxnId="{E4D3E712-FC1E-4CB6-AEB0-411F1755A30D}">
      <dgm:prSet/>
      <dgm:spPr/>
      <dgm:t>
        <a:bodyPr/>
        <a:lstStyle/>
        <a:p>
          <a:endParaRPr lang="fr-FR" sz="2000">
            <a:latin typeface="Calibri" panose="020F0502020204030204" pitchFamily="34" charset="0"/>
            <a:cs typeface="Calibri" panose="020F0502020204030204" pitchFamily="34" charset="0"/>
          </a:endParaRPr>
        </a:p>
      </dgm:t>
    </dgm:pt>
    <dgm:pt modelId="{390E96D0-D46A-440E-A293-D8C3A2FF4432}" type="sibTrans" cxnId="{E4D3E712-FC1E-4CB6-AEB0-411F1755A30D}">
      <dgm:prSet/>
      <dgm:spPr/>
      <dgm:t>
        <a:bodyPr/>
        <a:lstStyle/>
        <a:p>
          <a:endParaRPr lang="fr-FR" sz="2000">
            <a:latin typeface="Calibri" panose="020F0502020204030204" pitchFamily="34" charset="0"/>
            <a:cs typeface="Calibri" panose="020F0502020204030204" pitchFamily="34" charset="0"/>
          </a:endParaRPr>
        </a:p>
      </dgm:t>
    </dgm:pt>
    <dgm:pt modelId="{A4AB6666-14EE-4433-A7A1-D38DFC33BBB5}">
      <dgm:prSet custT="1"/>
      <dgm:spPr/>
      <dgm:t>
        <a:bodyPr/>
        <a:lstStyle/>
        <a:p>
          <a:r>
            <a:rPr lang="ar-TN" sz="2000" b="1" dirty="0">
              <a:latin typeface="Calibri" panose="020F0502020204030204" pitchFamily="34" charset="0"/>
              <a:cs typeface="Calibri" panose="020F0502020204030204" pitchFamily="34" charset="0"/>
            </a:rPr>
            <a:t>الهدف الاستراتيجي الرابع : تعزيز الثقة الرقمية </a:t>
          </a:r>
          <a:endParaRPr lang="fr-FR" sz="2000" b="1" dirty="0">
            <a:latin typeface="Calibri" panose="020F0502020204030204" pitchFamily="34" charset="0"/>
            <a:cs typeface="Calibri" panose="020F0502020204030204" pitchFamily="34" charset="0"/>
          </a:endParaRPr>
        </a:p>
      </dgm:t>
    </dgm:pt>
    <dgm:pt modelId="{726429D7-CA2B-43CC-8FB6-91A37D351AD8}" type="parTrans" cxnId="{BA615F6E-3422-41F2-B219-C2652E506E39}">
      <dgm:prSet/>
      <dgm:spPr/>
      <dgm:t>
        <a:bodyPr/>
        <a:lstStyle/>
        <a:p>
          <a:endParaRPr lang="fr-FR" sz="2000">
            <a:latin typeface="Calibri" panose="020F0502020204030204" pitchFamily="34" charset="0"/>
            <a:cs typeface="Calibri" panose="020F0502020204030204" pitchFamily="34" charset="0"/>
          </a:endParaRPr>
        </a:p>
      </dgm:t>
    </dgm:pt>
    <dgm:pt modelId="{D70B8E76-E437-4494-A123-B64A158E1D8E}" type="sibTrans" cxnId="{BA615F6E-3422-41F2-B219-C2652E506E39}">
      <dgm:prSet/>
      <dgm:spPr/>
      <dgm:t>
        <a:bodyPr/>
        <a:lstStyle/>
        <a:p>
          <a:endParaRPr lang="fr-FR" sz="2000">
            <a:latin typeface="Calibri" panose="020F0502020204030204" pitchFamily="34" charset="0"/>
            <a:cs typeface="Calibri" panose="020F0502020204030204" pitchFamily="34" charset="0"/>
          </a:endParaRPr>
        </a:p>
      </dgm:t>
    </dgm:pt>
    <dgm:pt modelId="{8E3BB827-4C35-4254-AC36-C89569EC4CDF}">
      <dgm:prSet custT="1"/>
      <dgm:spPr/>
      <dgm:t>
        <a:bodyPr/>
        <a:lstStyle/>
        <a:p>
          <a:pPr rtl="1"/>
          <a:r>
            <a:rPr lang="ar-TN" sz="1600" b="1" u="none" dirty="0">
              <a:latin typeface="Calibri" panose="020F0502020204030204" pitchFamily="34" charset="0"/>
              <a:cs typeface="Calibri" panose="020F0502020204030204" pitchFamily="34" charset="0"/>
            </a:rPr>
            <a:t>العمل على مزيد تعزيز مناخ الثقة والأمان في المستقبل الرقمي من أجل التطور والاستدامة </a:t>
          </a:r>
          <a:endParaRPr lang="fr-FR" sz="1600" u="none" dirty="0">
            <a:latin typeface="Calibri" panose="020F0502020204030204" pitchFamily="34" charset="0"/>
            <a:cs typeface="Calibri" panose="020F0502020204030204" pitchFamily="34" charset="0"/>
          </a:endParaRPr>
        </a:p>
      </dgm:t>
    </dgm:pt>
    <dgm:pt modelId="{6943A4F6-708B-4601-AF74-D0F5ECB1B41A}" type="parTrans" cxnId="{901010E4-01E5-4676-B969-B825C410BBE9}">
      <dgm:prSet/>
      <dgm:spPr/>
      <dgm:t>
        <a:bodyPr/>
        <a:lstStyle/>
        <a:p>
          <a:endParaRPr lang="fr-FR" sz="2000">
            <a:latin typeface="Calibri" panose="020F0502020204030204" pitchFamily="34" charset="0"/>
            <a:cs typeface="Calibri" panose="020F0502020204030204" pitchFamily="34" charset="0"/>
          </a:endParaRPr>
        </a:p>
      </dgm:t>
    </dgm:pt>
    <dgm:pt modelId="{8945B68A-89DE-4ABA-900B-C2A6F8BF3BEA}" type="sibTrans" cxnId="{901010E4-01E5-4676-B969-B825C410BBE9}">
      <dgm:prSet/>
      <dgm:spPr/>
      <dgm:t>
        <a:bodyPr/>
        <a:lstStyle/>
        <a:p>
          <a:endParaRPr lang="fr-FR" sz="2000">
            <a:latin typeface="Calibri" panose="020F0502020204030204" pitchFamily="34" charset="0"/>
            <a:cs typeface="Calibri" panose="020F0502020204030204" pitchFamily="34" charset="0"/>
          </a:endParaRPr>
        </a:p>
      </dgm:t>
    </dgm:pt>
    <dgm:pt modelId="{0993D09D-DFEB-435C-89BF-D8F55869C413}">
      <dgm:prSet custT="1"/>
      <dgm:spPr/>
      <dgm:t>
        <a:bodyPr/>
        <a:lstStyle/>
        <a:p>
          <a:pPr rtl="1"/>
          <a:r>
            <a:rPr lang="ar-TN" sz="1600" b="1" u="none" dirty="0">
              <a:latin typeface="Calibri" panose="020F0502020204030204" pitchFamily="34" charset="0"/>
              <a:cs typeface="Calibri" panose="020F0502020204030204" pitchFamily="34" charset="0"/>
            </a:rPr>
            <a:t>العمل على المساهمة في النفاذ الرقمي الشامل والحد من الفجوات الرقمية بين الفئات أو المناطق أو الدول</a:t>
          </a:r>
          <a:endParaRPr lang="fr-FR" sz="1600" u="none" dirty="0">
            <a:latin typeface="Calibri" panose="020F0502020204030204" pitchFamily="34" charset="0"/>
            <a:cs typeface="Calibri" panose="020F0502020204030204" pitchFamily="34" charset="0"/>
          </a:endParaRPr>
        </a:p>
      </dgm:t>
    </dgm:pt>
    <dgm:pt modelId="{9F75F1AD-BDB3-488C-9998-D65A80B3EF6D}" type="parTrans" cxnId="{CF7AA82E-C411-43F6-96FF-7225EFD86F0C}">
      <dgm:prSet/>
      <dgm:spPr/>
      <dgm:t>
        <a:bodyPr/>
        <a:lstStyle/>
        <a:p>
          <a:endParaRPr lang="fr-FR" sz="2000">
            <a:latin typeface="Calibri" panose="020F0502020204030204" pitchFamily="34" charset="0"/>
            <a:cs typeface="Calibri" panose="020F0502020204030204" pitchFamily="34" charset="0"/>
          </a:endParaRPr>
        </a:p>
      </dgm:t>
    </dgm:pt>
    <dgm:pt modelId="{80169FFF-8302-41F5-B23C-46B43B8D65B9}" type="sibTrans" cxnId="{CF7AA82E-C411-43F6-96FF-7225EFD86F0C}">
      <dgm:prSet/>
      <dgm:spPr/>
      <dgm:t>
        <a:bodyPr/>
        <a:lstStyle/>
        <a:p>
          <a:endParaRPr lang="fr-FR" sz="2000">
            <a:latin typeface="Calibri" panose="020F0502020204030204" pitchFamily="34" charset="0"/>
            <a:cs typeface="Calibri" panose="020F0502020204030204" pitchFamily="34" charset="0"/>
          </a:endParaRPr>
        </a:p>
      </dgm:t>
    </dgm:pt>
    <dgm:pt modelId="{4F867644-4E89-48C5-8EBB-080D44D706BE}">
      <dgm:prSet custT="1"/>
      <dgm:spPr/>
      <dgm:t>
        <a:bodyPr/>
        <a:lstStyle/>
        <a:p>
          <a:pPr rtl="1"/>
          <a:r>
            <a:rPr lang="ar-TN" sz="1600" b="1" u="none" dirty="0">
              <a:latin typeface="Calibri" panose="020F0502020204030204" pitchFamily="34" charset="0"/>
              <a:cs typeface="Calibri" panose="020F0502020204030204" pitchFamily="34" charset="0"/>
            </a:rPr>
            <a:t>العمل على استحثاث الابتكار والتجديد وتعزيز الكفاءات الرقمية العربية </a:t>
          </a:r>
          <a:endParaRPr lang="fr-FR" sz="1600" u="none" dirty="0">
            <a:latin typeface="Calibri" panose="020F0502020204030204" pitchFamily="34" charset="0"/>
            <a:cs typeface="Calibri" panose="020F0502020204030204" pitchFamily="34" charset="0"/>
          </a:endParaRPr>
        </a:p>
      </dgm:t>
    </dgm:pt>
    <dgm:pt modelId="{4B99312F-7A67-4CF3-9B97-2D054B17F07D}" type="parTrans" cxnId="{0AED62E7-2F6E-40C3-96B9-B851A521E783}">
      <dgm:prSet/>
      <dgm:spPr/>
      <dgm:t>
        <a:bodyPr/>
        <a:lstStyle/>
        <a:p>
          <a:endParaRPr lang="fr-FR" sz="2000">
            <a:latin typeface="Calibri" panose="020F0502020204030204" pitchFamily="34" charset="0"/>
            <a:cs typeface="Calibri" panose="020F0502020204030204" pitchFamily="34" charset="0"/>
          </a:endParaRPr>
        </a:p>
      </dgm:t>
    </dgm:pt>
    <dgm:pt modelId="{ADA9249C-1C81-443F-AD75-AC976E332725}" type="sibTrans" cxnId="{0AED62E7-2F6E-40C3-96B9-B851A521E783}">
      <dgm:prSet/>
      <dgm:spPr/>
      <dgm:t>
        <a:bodyPr/>
        <a:lstStyle/>
        <a:p>
          <a:endParaRPr lang="fr-FR" sz="2000">
            <a:latin typeface="Calibri" panose="020F0502020204030204" pitchFamily="34" charset="0"/>
            <a:cs typeface="Calibri" panose="020F0502020204030204" pitchFamily="34" charset="0"/>
          </a:endParaRPr>
        </a:p>
      </dgm:t>
    </dgm:pt>
    <dgm:pt modelId="{B7B5DDD8-9794-48C6-88D5-97DB11467F3E}" type="pres">
      <dgm:prSet presAssocID="{C2B531AF-0A14-4BF9-9699-70CBFE9B7C89}" presName="linear" presStyleCnt="0">
        <dgm:presLayoutVars>
          <dgm:dir val="rev"/>
          <dgm:animLvl val="lvl"/>
          <dgm:resizeHandles val="exact"/>
        </dgm:presLayoutVars>
      </dgm:prSet>
      <dgm:spPr/>
    </dgm:pt>
    <dgm:pt modelId="{E0B8D767-CD5A-4730-82F3-8C9B1764A51A}" type="pres">
      <dgm:prSet presAssocID="{7ADFA22F-5725-4FE3-9CF4-E9E7D34D960B}" presName="parentLin" presStyleCnt="0"/>
      <dgm:spPr/>
    </dgm:pt>
    <dgm:pt modelId="{3C343443-E91A-40A9-8898-2DFC0FDEE44F}" type="pres">
      <dgm:prSet presAssocID="{7ADFA22F-5725-4FE3-9CF4-E9E7D34D960B}" presName="parentLeftMargin" presStyleLbl="node1" presStyleIdx="0" presStyleCnt="4"/>
      <dgm:spPr/>
    </dgm:pt>
    <dgm:pt modelId="{28A5A656-1503-4B89-8ADB-ED1E0FC50642}" type="pres">
      <dgm:prSet presAssocID="{7ADFA22F-5725-4FE3-9CF4-E9E7D34D960B}" presName="parentText" presStyleLbl="node1" presStyleIdx="0" presStyleCnt="4">
        <dgm:presLayoutVars>
          <dgm:chMax val="0"/>
          <dgm:bulletEnabled val="1"/>
        </dgm:presLayoutVars>
      </dgm:prSet>
      <dgm:spPr/>
    </dgm:pt>
    <dgm:pt modelId="{B27D3AE8-A5F5-4913-A310-880C6913996A}" type="pres">
      <dgm:prSet presAssocID="{7ADFA22F-5725-4FE3-9CF4-E9E7D34D960B}" presName="negativeSpace" presStyleCnt="0"/>
      <dgm:spPr/>
    </dgm:pt>
    <dgm:pt modelId="{0FF286F9-D5A9-44AC-8E15-EE8E3FD3D338}" type="pres">
      <dgm:prSet presAssocID="{7ADFA22F-5725-4FE3-9CF4-E9E7D34D960B}" presName="childText" presStyleLbl="conFgAcc1" presStyleIdx="0" presStyleCnt="4">
        <dgm:presLayoutVars>
          <dgm:bulletEnabled val="1"/>
        </dgm:presLayoutVars>
      </dgm:prSet>
      <dgm:spPr/>
    </dgm:pt>
    <dgm:pt modelId="{B7C83C19-1FFC-4BE3-A521-49F0BA100642}" type="pres">
      <dgm:prSet presAssocID="{4D622C4E-7970-445B-8600-84C6ACD2F726}" presName="spaceBetweenRectangles" presStyleCnt="0"/>
      <dgm:spPr/>
    </dgm:pt>
    <dgm:pt modelId="{7D5D7929-8663-4C59-9CE5-666D79DD9B76}" type="pres">
      <dgm:prSet presAssocID="{A887CCE5-C02C-468F-BD8E-69705FD72575}" presName="parentLin" presStyleCnt="0"/>
      <dgm:spPr/>
    </dgm:pt>
    <dgm:pt modelId="{AE753915-9916-4C5A-B30A-9CA40901B40A}" type="pres">
      <dgm:prSet presAssocID="{A887CCE5-C02C-468F-BD8E-69705FD72575}" presName="parentLeftMargin" presStyleLbl="node1" presStyleIdx="0" presStyleCnt="4"/>
      <dgm:spPr/>
    </dgm:pt>
    <dgm:pt modelId="{626D0F33-BF40-4BFE-A88F-1BD03DEAAE58}" type="pres">
      <dgm:prSet presAssocID="{A887CCE5-C02C-468F-BD8E-69705FD72575}" presName="parentText" presStyleLbl="node1" presStyleIdx="1" presStyleCnt="4">
        <dgm:presLayoutVars>
          <dgm:chMax val="0"/>
          <dgm:bulletEnabled val="1"/>
        </dgm:presLayoutVars>
      </dgm:prSet>
      <dgm:spPr/>
    </dgm:pt>
    <dgm:pt modelId="{93DB663F-8AA9-4591-9957-2DBECCE2F02C}" type="pres">
      <dgm:prSet presAssocID="{A887CCE5-C02C-468F-BD8E-69705FD72575}" presName="negativeSpace" presStyleCnt="0"/>
      <dgm:spPr/>
    </dgm:pt>
    <dgm:pt modelId="{9C568643-634C-4678-A00D-AC20076B77F9}" type="pres">
      <dgm:prSet presAssocID="{A887CCE5-C02C-468F-BD8E-69705FD72575}" presName="childText" presStyleLbl="conFgAcc1" presStyleIdx="1" presStyleCnt="4">
        <dgm:presLayoutVars>
          <dgm:bulletEnabled val="1"/>
        </dgm:presLayoutVars>
      </dgm:prSet>
      <dgm:spPr/>
    </dgm:pt>
    <dgm:pt modelId="{D86D89AE-DED8-43BC-A39D-2526F36B8E71}" type="pres">
      <dgm:prSet presAssocID="{39DBF89C-E6E3-4199-A632-7119CA75846C}" presName="spaceBetweenRectangles" presStyleCnt="0"/>
      <dgm:spPr/>
    </dgm:pt>
    <dgm:pt modelId="{8A166AC7-BCF9-4A05-B3A9-47E8F0D1DBD1}" type="pres">
      <dgm:prSet presAssocID="{BC5B985C-830E-4AB6-A5D0-0C15FDAE1A91}" presName="parentLin" presStyleCnt="0"/>
      <dgm:spPr/>
    </dgm:pt>
    <dgm:pt modelId="{CB786546-1825-40D8-95C3-4C3A88323256}" type="pres">
      <dgm:prSet presAssocID="{BC5B985C-830E-4AB6-A5D0-0C15FDAE1A91}" presName="parentLeftMargin" presStyleLbl="node1" presStyleIdx="1" presStyleCnt="4"/>
      <dgm:spPr/>
    </dgm:pt>
    <dgm:pt modelId="{49DF7FCD-92E2-4D0C-8996-C7E3867D6D82}" type="pres">
      <dgm:prSet presAssocID="{BC5B985C-830E-4AB6-A5D0-0C15FDAE1A91}" presName="parentText" presStyleLbl="node1" presStyleIdx="2" presStyleCnt="4">
        <dgm:presLayoutVars>
          <dgm:chMax val="0"/>
          <dgm:bulletEnabled val="1"/>
        </dgm:presLayoutVars>
      </dgm:prSet>
      <dgm:spPr/>
    </dgm:pt>
    <dgm:pt modelId="{CBCDD392-F340-4152-A228-635954CDE816}" type="pres">
      <dgm:prSet presAssocID="{BC5B985C-830E-4AB6-A5D0-0C15FDAE1A91}" presName="negativeSpace" presStyleCnt="0"/>
      <dgm:spPr/>
    </dgm:pt>
    <dgm:pt modelId="{055CCED1-E27D-4C0F-B601-00C462AB14D5}" type="pres">
      <dgm:prSet presAssocID="{BC5B985C-830E-4AB6-A5D0-0C15FDAE1A91}" presName="childText" presStyleLbl="conFgAcc1" presStyleIdx="2" presStyleCnt="4">
        <dgm:presLayoutVars>
          <dgm:bulletEnabled val="1"/>
        </dgm:presLayoutVars>
      </dgm:prSet>
      <dgm:spPr/>
    </dgm:pt>
    <dgm:pt modelId="{334C6BFD-5F16-489E-8184-58E6C86C7074}" type="pres">
      <dgm:prSet presAssocID="{D70C3900-C947-448C-84AA-19C79AA1EBB5}" presName="spaceBetweenRectangles" presStyleCnt="0"/>
      <dgm:spPr/>
    </dgm:pt>
    <dgm:pt modelId="{6EFB7DB1-56B4-4E8C-878B-CF23D2BA985D}" type="pres">
      <dgm:prSet presAssocID="{A4AB6666-14EE-4433-A7A1-D38DFC33BBB5}" presName="parentLin" presStyleCnt="0"/>
      <dgm:spPr/>
    </dgm:pt>
    <dgm:pt modelId="{E00FCA08-083E-4B41-BDE6-4946F31234E3}" type="pres">
      <dgm:prSet presAssocID="{A4AB6666-14EE-4433-A7A1-D38DFC33BBB5}" presName="parentLeftMargin" presStyleLbl="node1" presStyleIdx="2" presStyleCnt="4"/>
      <dgm:spPr/>
    </dgm:pt>
    <dgm:pt modelId="{0B3112E0-D37B-473A-8CE2-1047E1371CD9}" type="pres">
      <dgm:prSet presAssocID="{A4AB6666-14EE-4433-A7A1-D38DFC33BBB5}" presName="parentText" presStyleLbl="node1" presStyleIdx="3" presStyleCnt="4">
        <dgm:presLayoutVars>
          <dgm:chMax val="0"/>
          <dgm:bulletEnabled val="1"/>
        </dgm:presLayoutVars>
      </dgm:prSet>
      <dgm:spPr/>
    </dgm:pt>
    <dgm:pt modelId="{7B5D9432-9860-489E-81D7-5F09AB464F98}" type="pres">
      <dgm:prSet presAssocID="{A4AB6666-14EE-4433-A7A1-D38DFC33BBB5}" presName="negativeSpace" presStyleCnt="0"/>
      <dgm:spPr/>
    </dgm:pt>
    <dgm:pt modelId="{5215E4B4-84EA-4D7F-87B6-4066C8F6160E}" type="pres">
      <dgm:prSet presAssocID="{A4AB6666-14EE-4433-A7A1-D38DFC33BBB5}" presName="childText" presStyleLbl="conFgAcc1" presStyleIdx="3" presStyleCnt="4">
        <dgm:presLayoutVars>
          <dgm:bulletEnabled val="1"/>
        </dgm:presLayoutVars>
      </dgm:prSet>
      <dgm:spPr/>
    </dgm:pt>
  </dgm:ptLst>
  <dgm:cxnLst>
    <dgm:cxn modelId="{4BB25008-1944-439B-8B90-D7D70B3F5853}" type="presOf" srcId="{C2B531AF-0A14-4BF9-9699-70CBFE9B7C89}" destId="{B7B5DDD8-9794-48C6-88D5-97DB11467F3E}" srcOrd="0" destOrd="0" presId="urn:microsoft.com/office/officeart/2005/8/layout/list1"/>
    <dgm:cxn modelId="{E4D3E712-FC1E-4CB6-AEB0-411F1755A30D}" srcId="{7ADFA22F-5725-4FE3-9CF4-E9E7D34D960B}" destId="{4B7CAA63-6D58-4130-AD52-3A3BC7B0687C}" srcOrd="0" destOrd="0" parTransId="{7EBA031F-462C-4ADA-9B99-ACB1FC092F3B}" sibTransId="{390E96D0-D46A-440E-A293-D8C3A2FF4432}"/>
    <dgm:cxn modelId="{2A95111D-1658-4C29-AF1C-9059F7D410E0}" type="presOf" srcId="{A887CCE5-C02C-468F-BD8E-69705FD72575}" destId="{AE753915-9916-4C5A-B30A-9CA40901B40A}" srcOrd="0" destOrd="0" presId="urn:microsoft.com/office/officeart/2005/8/layout/list1"/>
    <dgm:cxn modelId="{CEBE792B-65C1-48B2-82D3-58A1BD7888B0}" type="presOf" srcId="{A4AB6666-14EE-4433-A7A1-D38DFC33BBB5}" destId="{E00FCA08-083E-4B41-BDE6-4946F31234E3}" srcOrd="0" destOrd="0" presId="urn:microsoft.com/office/officeart/2005/8/layout/list1"/>
    <dgm:cxn modelId="{FDB9F02D-F1AF-4C2D-BFA6-D756DB493110}" type="presOf" srcId="{BC5B985C-830E-4AB6-A5D0-0C15FDAE1A91}" destId="{CB786546-1825-40D8-95C3-4C3A88323256}" srcOrd="0" destOrd="0" presId="urn:microsoft.com/office/officeart/2005/8/layout/list1"/>
    <dgm:cxn modelId="{CF7AA82E-C411-43F6-96FF-7225EFD86F0C}" srcId="{BC5B985C-830E-4AB6-A5D0-0C15FDAE1A91}" destId="{0993D09D-DFEB-435C-89BF-D8F55869C413}" srcOrd="0" destOrd="0" parTransId="{9F75F1AD-BDB3-488C-9998-D65A80B3EF6D}" sibTransId="{80169FFF-8302-41F5-B23C-46B43B8D65B9}"/>
    <dgm:cxn modelId="{84BCBF30-7A52-4598-BA36-98B519DD1CB9}" type="presOf" srcId="{A4AB6666-14EE-4433-A7A1-D38DFC33BBB5}" destId="{0B3112E0-D37B-473A-8CE2-1047E1371CD9}" srcOrd="1" destOrd="0" presId="urn:microsoft.com/office/officeart/2005/8/layout/list1"/>
    <dgm:cxn modelId="{5B80CA32-2BD1-481A-8819-6697AD62A2CA}" type="presOf" srcId="{7ADFA22F-5725-4FE3-9CF4-E9E7D34D960B}" destId="{28A5A656-1503-4B89-8ADB-ED1E0FC50642}" srcOrd="1" destOrd="0" presId="urn:microsoft.com/office/officeart/2005/8/layout/list1"/>
    <dgm:cxn modelId="{EB520063-05ED-4C27-B340-F80F1764DA0A}" srcId="{C2B531AF-0A14-4BF9-9699-70CBFE9B7C89}" destId="{A887CCE5-C02C-468F-BD8E-69705FD72575}" srcOrd="1" destOrd="0" parTransId="{0C5E3F42-9099-4A03-98CE-261BEFE6EBBF}" sibTransId="{39DBF89C-E6E3-4199-A632-7119CA75846C}"/>
    <dgm:cxn modelId="{BA615F6E-3422-41F2-B219-C2652E506E39}" srcId="{C2B531AF-0A14-4BF9-9699-70CBFE9B7C89}" destId="{A4AB6666-14EE-4433-A7A1-D38DFC33BBB5}" srcOrd="3" destOrd="0" parTransId="{726429D7-CA2B-43CC-8FB6-91A37D351AD8}" sibTransId="{D70B8E76-E437-4494-A123-B64A158E1D8E}"/>
    <dgm:cxn modelId="{E008A188-BECA-47A4-AE71-6641198E62F0}" type="presOf" srcId="{7ADFA22F-5725-4FE3-9CF4-E9E7D34D960B}" destId="{3C343443-E91A-40A9-8898-2DFC0FDEE44F}" srcOrd="0" destOrd="0" presId="urn:microsoft.com/office/officeart/2005/8/layout/list1"/>
    <dgm:cxn modelId="{7B268BA7-327B-4C30-A178-F7774971EDFF}" type="presOf" srcId="{4F867644-4E89-48C5-8EBB-080D44D706BE}" destId="{9C568643-634C-4678-A00D-AC20076B77F9}" srcOrd="0" destOrd="0" presId="urn:microsoft.com/office/officeart/2005/8/layout/list1"/>
    <dgm:cxn modelId="{EC4623B0-0107-4020-AEEF-32271E619858}" srcId="{C2B531AF-0A14-4BF9-9699-70CBFE9B7C89}" destId="{BC5B985C-830E-4AB6-A5D0-0C15FDAE1A91}" srcOrd="2" destOrd="0" parTransId="{49399C39-F25E-494A-990E-246F1E90CD63}" sibTransId="{D70C3900-C947-448C-84AA-19C79AA1EBB5}"/>
    <dgm:cxn modelId="{B202AEB6-BEE4-473E-91AD-92890D4C4475}" type="presOf" srcId="{A887CCE5-C02C-468F-BD8E-69705FD72575}" destId="{626D0F33-BF40-4BFE-A88F-1BD03DEAAE58}" srcOrd="1" destOrd="0" presId="urn:microsoft.com/office/officeart/2005/8/layout/list1"/>
    <dgm:cxn modelId="{DA7639C0-E07C-42E1-A3C9-4923ECAC4028}" type="presOf" srcId="{0993D09D-DFEB-435C-89BF-D8F55869C413}" destId="{055CCED1-E27D-4C0F-B601-00C462AB14D5}" srcOrd="0" destOrd="0" presId="urn:microsoft.com/office/officeart/2005/8/layout/list1"/>
    <dgm:cxn modelId="{7D25F5C4-7E6C-4ED5-BBFD-FF2FAA71BA09}" type="presOf" srcId="{4B7CAA63-6D58-4130-AD52-3A3BC7B0687C}" destId="{0FF286F9-D5A9-44AC-8E15-EE8E3FD3D338}" srcOrd="0" destOrd="0" presId="urn:microsoft.com/office/officeart/2005/8/layout/list1"/>
    <dgm:cxn modelId="{CB45ACCB-FF62-40A1-B5FE-EAC1BE5370F6}" type="presOf" srcId="{BC5B985C-830E-4AB6-A5D0-0C15FDAE1A91}" destId="{49DF7FCD-92E2-4D0C-8996-C7E3867D6D82}" srcOrd="1" destOrd="0" presId="urn:microsoft.com/office/officeart/2005/8/layout/list1"/>
    <dgm:cxn modelId="{6CD089D2-0223-45A2-B822-DCDF82B6E6CF}" type="presOf" srcId="{8E3BB827-4C35-4254-AC36-C89569EC4CDF}" destId="{5215E4B4-84EA-4D7F-87B6-4066C8F6160E}" srcOrd="0" destOrd="0" presId="urn:microsoft.com/office/officeart/2005/8/layout/list1"/>
    <dgm:cxn modelId="{D9EBA3D9-7CF3-470D-B273-3C3091591496}" srcId="{C2B531AF-0A14-4BF9-9699-70CBFE9B7C89}" destId="{7ADFA22F-5725-4FE3-9CF4-E9E7D34D960B}" srcOrd="0" destOrd="0" parTransId="{7F69EDCF-D32F-4C59-BBFA-3A98968170D9}" sibTransId="{4D622C4E-7970-445B-8600-84C6ACD2F726}"/>
    <dgm:cxn modelId="{901010E4-01E5-4676-B969-B825C410BBE9}" srcId="{A4AB6666-14EE-4433-A7A1-D38DFC33BBB5}" destId="{8E3BB827-4C35-4254-AC36-C89569EC4CDF}" srcOrd="0" destOrd="0" parTransId="{6943A4F6-708B-4601-AF74-D0F5ECB1B41A}" sibTransId="{8945B68A-89DE-4ABA-900B-C2A6F8BF3BEA}"/>
    <dgm:cxn modelId="{0AED62E7-2F6E-40C3-96B9-B851A521E783}" srcId="{A887CCE5-C02C-468F-BD8E-69705FD72575}" destId="{4F867644-4E89-48C5-8EBB-080D44D706BE}" srcOrd="0" destOrd="0" parTransId="{4B99312F-7A67-4CF3-9B97-2D054B17F07D}" sibTransId="{ADA9249C-1C81-443F-AD75-AC976E332725}"/>
    <dgm:cxn modelId="{AA0F907B-9B4B-466F-B04E-4CCA6FA3AFD0}" type="presParOf" srcId="{B7B5DDD8-9794-48C6-88D5-97DB11467F3E}" destId="{E0B8D767-CD5A-4730-82F3-8C9B1764A51A}" srcOrd="0" destOrd="0" presId="urn:microsoft.com/office/officeart/2005/8/layout/list1"/>
    <dgm:cxn modelId="{83C7E5F2-679E-40B7-9D3D-8309BBD07967}" type="presParOf" srcId="{E0B8D767-CD5A-4730-82F3-8C9B1764A51A}" destId="{3C343443-E91A-40A9-8898-2DFC0FDEE44F}" srcOrd="0" destOrd="0" presId="urn:microsoft.com/office/officeart/2005/8/layout/list1"/>
    <dgm:cxn modelId="{F8C4CD30-8555-4083-A635-292DF2004CF1}" type="presParOf" srcId="{E0B8D767-CD5A-4730-82F3-8C9B1764A51A}" destId="{28A5A656-1503-4B89-8ADB-ED1E0FC50642}" srcOrd="1" destOrd="0" presId="urn:microsoft.com/office/officeart/2005/8/layout/list1"/>
    <dgm:cxn modelId="{F08310C1-C5C1-4C62-94CB-ECBE717D18E2}" type="presParOf" srcId="{B7B5DDD8-9794-48C6-88D5-97DB11467F3E}" destId="{B27D3AE8-A5F5-4913-A310-880C6913996A}" srcOrd="1" destOrd="0" presId="urn:microsoft.com/office/officeart/2005/8/layout/list1"/>
    <dgm:cxn modelId="{CB73E3B0-7FCD-42BD-A623-955499228BF0}" type="presParOf" srcId="{B7B5DDD8-9794-48C6-88D5-97DB11467F3E}" destId="{0FF286F9-D5A9-44AC-8E15-EE8E3FD3D338}" srcOrd="2" destOrd="0" presId="urn:microsoft.com/office/officeart/2005/8/layout/list1"/>
    <dgm:cxn modelId="{A35417A7-3136-4AAA-8313-1AAC5F7A8B07}" type="presParOf" srcId="{B7B5DDD8-9794-48C6-88D5-97DB11467F3E}" destId="{B7C83C19-1FFC-4BE3-A521-49F0BA100642}" srcOrd="3" destOrd="0" presId="urn:microsoft.com/office/officeart/2005/8/layout/list1"/>
    <dgm:cxn modelId="{2708E324-DA1B-4FD2-8691-A43A7BF81D9D}" type="presParOf" srcId="{B7B5DDD8-9794-48C6-88D5-97DB11467F3E}" destId="{7D5D7929-8663-4C59-9CE5-666D79DD9B76}" srcOrd="4" destOrd="0" presId="urn:microsoft.com/office/officeart/2005/8/layout/list1"/>
    <dgm:cxn modelId="{A1C216B2-5AFF-465F-81D7-55A838457C90}" type="presParOf" srcId="{7D5D7929-8663-4C59-9CE5-666D79DD9B76}" destId="{AE753915-9916-4C5A-B30A-9CA40901B40A}" srcOrd="0" destOrd="0" presId="urn:microsoft.com/office/officeart/2005/8/layout/list1"/>
    <dgm:cxn modelId="{F2ABE09C-B028-4B6C-A3EF-E84F05D56948}" type="presParOf" srcId="{7D5D7929-8663-4C59-9CE5-666D79DD9B76}" destId="{626D0F33-BF40-4BFE-A88F-1BD03DEAAE58}" srcOrd="1" destOrd="0" presId="urn:microsoft.com/office/officeart/2005/8/layout/list1"/>
    <dgm:cxn modelId="{21851D75-E1EC-4916-8076-FDAD2DE7AEAC}" type="presParOf" srcId="{B7B5DDD8-9794-48C6-88D5-97DB11467F3E}" destId="{93DB663F-8AA9-4591-9957-2DBECCE2F02C}" srcOrd="5" destOrd="0" presId="urn:microsoft.com/office/officeart/2005/8/layout/list1"/>
    <dgm:cxn modelId="{C143C754-B41C-4E06-AB43-9177635C9525}" type="presParOf" srcId="{B7B5DDD8-9794-48C6-88D5-97DB11467F3E}" destId="{9C568643-634C-4678-A00D-AC20076B77F9}" srcOrd="6" destOrd="0" presId="urn:microsoft.com/office/officeart/2005/8/layout/list1"/>
    <dgm:cxn modelId="{BB04CB60-1C35-417A-A0CB-3A8592FD6BE4}" type="presParOf" srcId="{B7B5DDD8-9794-48C6-88D5-97DB11467F3E}" destId="{D86D89AE-DED8-43BC-A39D-2526F36B8E71}" srcOrd="7" destOrd="0" presId="urn:microsoft.com/office/officeart/2005/8/layout/list1"/>
    <dgm:cxn modelId="{7DB9E669-94A9-4935-8C3E-E0F18472AE30}" type="presParOf" srcId="{B7B5DDD8-9794-48C6-88D5-97DB11467F3E}" destId="{8A166AC7-BCF9-4A05-B3A9-47E8F0D1DBD1}" srcOrd="8" destOrd="0" presId="urn:microsoft.com/office/officeart/2005/8/layout/list1"/>
    <dgm:cxn modelId="{1C6E9DE0-7F45-42ED-B2EA-007E60EF2E05}" type="presParOf" srcId="{8A166AC7-BCF9-4A05-B3A9-47E8F0D1DBD1}" destId="{CB786546-1825-40D8-95C3-4C3A88323256}" srcOrd="0" destOrd="0" presId="urn:microsoft.com/office/officeart/2005/8/layout/list1"/>
    <dgm:cxn modelId="{3E1E1960-6A92-4FF6-A5E8-CDA60B82CA01}" type="presParOf" srcId="{8A166AC7-BCF9-4A05-B3A9-47E8F0D1DBD1}" destId="{49DF7FCD-92E2-4D0C-8996-C7E3867D6D82}" srcOrd="1" destOrd="0" presId="urn:microsoft.com/office/officeart/2005/8/layout/list1"/>
    <dgm:cxn modelId="{6809A8BE-0725-48FA-83EE-B8A7E0D5B80D}" type="presParOf" srcId="{B7B5DDD8-9794-48C6-88D5-97DB11467F3E}" destId="{CBCDD392-F340-4152-A228-635954CDE816}" srcOrd="9" destOrd="0" presId="urn:microsoft.com/office/officeart/2005/8/layout/list1"/>
    <dgm:cxn modelId="{13E51937-05CC-49E9-9877-D51D2715AE10}" type="presParOf" srcId="{B7B5DDD8-9794-48C6-88D5-97DB11467F3E}" destId="{055CCED1-E27D-4C0F-B601-00C462AB14D5}" srcOrd="10" destOrd="0" presId="urn:microsoft.com/office/officeart/2005/8/layout/list1"/>
    <dgm:cxn modelId="{6C7A1CBF-AEA1-4C96-ABDF-A6DE91B9A99B}" type="presParOf" srcId="{B7B5DDD8-9794-48C6-88D5-97DB11467F3E}" destId="{334C6BFD-5F16-489E-8184-58E6C86C7074}" srcOrd="11" destOrd="0" presId="urn:microsoft.com/office/officeart/2005/8/layout/list1"/>
    <dgm:cxn modelId="{55CB7B05-5CD9-4FA0-A844-A1217526F0B5}" type="presParOf" srcId="{B7B5DDD8-9794-48C6-88D5-97DB11467F3E}" destId="{6EFB7DB1-56B4-4E8C-878B-CF23D2BA985D}" srcOrd="12" destOrd="0" presId="urn:microsoft.com/office/officeart/2005/8/layout/list1"/>
    <dgm:cxn modelId="{A3D917D4-799B-4D14-9AFE-5D8FF1A6944B}" type="presParOf" srcId="{6EFB7DB1-56B4-4E8C-878B-CF23D2BA985D}" destId="{E00FCA08-083E-4B41-BDE6-4946F31234E3}" srcOrd="0" destOrd="0" presId="urn:microsoft.com/office/officeart/2005/8/layout/list1"/>
    <dgm:cxn modelId="{CE16980E-338F-425E-BACD-E372BA9F2914}" type="presParOf" srcId="{6EFB7DB1-56B4-4E8C-878B-CF23D2BA985D}" destId="{0B3112E0-D37B-473A-8CE2-1047E1371CD9}" srcOrd="1" destOrd="0" presId="urn:microsoft.com/office/officeart/2005/8/layout/list1"/>
    <dgm:cxn modelId="{F221C6C9-8A82-49DC-8273-67A726D7F464}" type="presParOf" srcId="{B7B5DDD8-9794-48C6-88D5-97DB11467F3E}" destId="{7B5D9432-9860-489E-81D7-5F09AB464F98}" srcOrd="13" destOrd="0" presId="urn:microsoft.com/office/officeart/2005/8/layout/list1"/>
    <dgm:cxn modelId="{0B72E33C-95AF-4639-AFD4-E8E9E75F31BA}" type="presParOf" srcId="{B7B5DDD8-9794-48C6-88D5-97DB11467F3E}" destId="{5215E4B4-84EA-4D7F-87B6-4066C8F6160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B531AF-0A14-4BF9-9699-70CBFE9B7C8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fr-FR"/>
        </a:p>
      </dgm:t>
    </dgm:pt>
    <dgm:pt modelId="{7ADFA22F-5725-4FE3-9CF4-E9E7D34D960B}">
      <dgm:prSet phldrT="[Texte]" custT="1"/>
      <dgm:spPr/>
      <dgm:t>
        <a:bodyPr/>
        <a:lstStyle/>
        <a:p>
          <a:r>
            <a:rPr lang="ar-TN" sz="2000" b="1" dirty="0">
              <a:latin typeface="Calibri" panose="020F0502020204030204" pitchFamily="34" charset="0"/>
              <a:cs typeface="Calibri" panose="020F0502020204030204" pitchFamily="34" charset="0"/>
            </a:rPr>
            <a:t>الممكن الاستراتيجي الأوّل : أيكتو بيت الخبرة العربي للتمكين الرقمي</a:t>
          </a:r>
          <a:endParaRPr lang="fr-FR" sz="2000" b="1" dirty="0">
            <a:latin typeface="Calibri" panose="020F0502020204030204" pitchFamily="34" charset="0"/>
            <a:cs typeface="Calibri" panose="020F0502020204030204" pitchFamily="34" charset="0"/>
          </a:endParaRPr>
        </a:p>
      </dgm:t>
    </dgm:pt>
    <dgm:pt modelId="{7F69EDCF-D32F-4C59-BBFA-3A98968170D9}" type="parTrans" cxnId="{D9EBA3D9-7CF3-470D-B273-3C3091591496}">
      <dgm:prSet/>
      <dgm:spPr/>
      <dgm:t>
        <a:bodyPr/>
        <a:lstStyle/>
        <a:p>
          <a:endParaRPr lang="fr-FR" sz="2000">
            <a:latin typeface="Calibri" panose="020F0502020204030204" pitchFamily="34" charset="0"/>
            <a:cs typeface="Calibri" panose="020F0502020204030204" pitchFamily="34" charset="0"/>
          </a:endParaRPr>
        </a:p>
      </dgm:t>
    </dgm:pt>
    <dgm:pt modelId="{4D622C4E-7970-445B-8600-84C6ACD2F726}" type="sibTrans" cxnId="{D9EBA3D9-7CF3-470D-B273-3C3091591496}">
      <dgm:prSet/>
      <dgm:spPr/>
      <dgm:t>
        <a:bodyPr/>
        <a:lstStyle/>
        <a:p>
          <a:endParaRPr lang="fr-FR" sz="2000">
            <a:latin typeface="Calibri" panose="020F0502020204030204" pitchFamily="34" charset="0"/>
            <a:cs typeface="Calibri" panose="020F0502020204030204" pitchFamily="34" charset="0"/>
          </a:endParaRPr>
        </a:p>
      </dgm:t>
    </dgm:pt>
    <dgm:pt modelId="{A887CCE5-C02C-468F-BD8E-69705FD72575}">
      <dgm:prSet phldrT="[Texte]" custT="1"/>
      <dgm:spPr/>
      <dgm:t>
        <a:bodyPr/>
        <a:lstStyle/>
        <a:p>
          <a:r>
            <a:rPr lang="ar-TN" sz="2000" b="1" dirty="0">
              <a:latin typeface="Calibri" panose="020F0502020204030204" pitchFamily="34" charset="0"/>
              <a:cs typeface="Calibri" panose="020F0502020204030204" pitchFamily="34" charset="0"/>
            </a:rPr>
            <a:t>الممكّن الاستراتيجي الثاني : تعزيز الشراكة و التعاون</a:t>
          </a:r>
          <a:endParaRPr lang="fr-FR" sz="2000" dirty="0">
            <a:latin typeface="Calibri" panose="020F0502020204030204" pitchFamily="34" charset="0"/>
            <a:cs typeface="Calibri" panose="020F0502020204030204" pitchFamily="34" charset="0"/>
          </a:endParaRPr>
        </a:p>
      </dgm:t>
    </dgm:pt>
    <dgm:pt modelId="{0C5E3F42-9099-4A03-98CE-261BEFE6EBBF}" type="parTrans" cxnId="{EB520063-05ED-4C27-B340-F80F1764DA0A}">
      <dgm:prSet/>
      <dgm:spPr/>
      <dgm:t>
        <a:bodyPr/>
        <a:lstStyle/>
        <a:p>
          <a:endParaRPr lang="fr-FR" sz="2000">
            <a:latin typeface="Calibri" panose="020F0502020204030204" pitchFamily="34" charset="0"/>
            <a:cs typeface="Calibri" panose="020F0502020204030204" pitchFamily="34" charset="0"/>
          </a:endParaRPr>
        </a:p>
      </dgm:t>
    </dgm:pt>
    <dgm:pt modelId="{39DBF89C-E6E3-4199-A632-7119CA75846C}" type="sibTrans" cxnId="{EB520063-05ED-4C27-B340-F80F1764DA0A}">
      <dgm:prSet/>
      <dgm:spPr/>
      <dgm:t>
        <a:bodyPr/>
        <a:lstStyle/>
        <a:p>
          <a:endParaRPr lang="fr-FR" sz="2000">
            <a:latin typeface="Calibri" panose="020F0502020204030204" pitchFamily="34" charset="0"/>
            <a:cs typeface="Calibri" panose="020F0502020204030204" pitchFamily="34" charset="0"/>
          </a:endParaRPr>
        </a:p>
      </dgm:t>
    </dgm:pt>
    <dgm:pt modelId="{4B7CAA63-6D58-4130-AD52-3A3BC7B0687C}">
      <dgm:prSet custT="1"/>
      <dgm:spPr/>
      <dgm:t>
        <a:bodyPr/>
        <a:lstStyle/>
        <a:p>
          <a:pPr rtl="1"/>
          <a:r>
            <a:rPr lang="ar-TN" sz="1600" b="1"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تقديم الدعم المستمر للدول العربية من خلال تنمية القدرات والمساندة الفنية </a:t>
          </a:r>
          <a:endParaRPr lang="fr-FR" sz="1600" b="1"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endParaRPr>
        </a:p>
      </dgm:t>
    </dgm:pt>
    <dgm:pt modelId="{7EBA031F-462C-4ADA-9B99-ACB1FC092F3B}" type="parTrans" cxnId="{E4D3E712-FC1E-4CB6-AEB0-411F1755A30D}">
      <dgm:prSet/>
      <dgm:spPr/>
      <dgm:t>
        <a:bodyPr/>
        <a:lstStyle/>
        <a:p>
          <a:endParaRPr lang="fr-FR" sz="2000">
            <a:latin typeface="Calibri" panose="020F0502020204030204" pitchFamily="34" charset="0"/>
            <a:cs typeface="Calibri" panose="020F0502020204030204" pitchFamily="34" charset="0"/>
          </a:endParaRPr>
        </a:p>
      </dgm:t>
    </dgm:pt>
    <dgm:pt modelId="{390E96D0-D46A-440E-A293-D8C3A2FF4432}" type="sibTrans" cxnId="{E4D3E712-FC1E-4CB6-AEB0-411F1755A30D}">
      <dgm:prSet/>
      <dgm:spPr/>
      <dgm:t>
        <a:bodyPr/>
        <a:lstStyle/>
        <a:p>
          <a:endParaRPr lang="fr-FR" sz="2000">
            <a:latin typeface="Calibri" panose="020F0502020204030204" pitchFamily="34" charset="0"/>
            <a:cs typeface="Calibri" panose="020F0502020204030204" pitchFamily="34" charset="0"/>
          </a:endParaRPr>
        </a:p>
      </dgm:t>
    </dgm:pt>
    <dgm:pt modelId="{4F867644-4E89-48C5-8EBB-080D44D706BE}">
      <dgm:prSet custT="1"/>
      <dgm:spPr/>
      <dgm:t>
        <a:bodyPr/>
        <a:lstStyle/>
        <a:p>
          <a:pPr rtl="1"/>
          <a:r>
            <a:rPr lang="ar-TN" sz="1600" b="1" dirty="0">
              <a:latin typeface="Calibri" panose="020F0502020204030204" pitchFamily="34" charset="0"/>
              <a:cs typeface="Calibri" panose="020F0502020204030204" pitchFamily="34" charset="0"/>
            </a:rPr>
            <a:t>تعزيز التعاون و العمل العربي والبين إقليمي والدولي المشترك </a:t>
          </a:r>
          <a:endParaRPr lang="fr-FR" sz="1600" u="none" dirty="0">
            <a:latin typeface="Calibri" panose="020F0502020204030204" pitchFamily="34" charset="0"/>
            <a:cs typeface="Calibri" panose="020F0502020204030204" pitchFamily="34" charset="0"/>
          </a:endParaRPr>
        </a:p>
      </dgm:t>
    </dgm:pt>
    <dgm:pt modelId="{4B99312F-7A67-4CF3-9B97-2D054B17F07D}" type="parTrans" cxnId="{0AED62E7-2F6E-40C3-96B9-B851A521E783}">
      <dgm:prSet/>
      <dgm:spPr/>
      <dgm:t>
        <a:bodyPr/>
        <a:lstStyle/>
        <a:p>
          <a:endParaRPr lang="fr-FR" sz="2000">
            <a:latin typeface="Calibri" panose="020F0502020204030204" pitchFamily="34" charset="0"/>
            <a:cs typeface="Calibri" panose="020F0502020204030204" pitchFamily="34" charset="0"/>
          </a:endParaRPr>
        </a:p>
      </dgm:t>
    </dgm:pt>
    <dgm:pt modelId="{ADA9249C-1C81-443F-AD75-AC976E332725}" type="sibTrans" cxnId="{0AED62E7-2F6E-40C3-96B9-B851A521E783}">
      <dgm:prSet/>
      <dgm:spPr/>
      <dgm:t>
        <a:bodyPr/>
        <a:lstStyle/>
        <a:p>
          <a:endParaRPr lang="fr-FR" sz="2000">
            <a:latin typeface="Calibri" panose="020F0502020204030204" pitchFamily="34" charset="0"/>
            <a:cs typeface="Calibri" panose="020F0502020204030204" pitchFamily="34" charset="0"/>
          </a:endParaRPr>
        </a:p>
      </dgm:t>
    </dgm:pt>
    <dgm:pt modelId="{B7B5DDD8-9794-48C6-88D5-97DB11467F3E}" type="pres">
      <dgm:prSet presAssocID="{C2B531AF-0A14-4BF9-9699-70CBFE9B7C89}" presName="linear" presStyleCnt="0">
        <dgm:presLayoutVars>
          <dgm:dir val="rev"/>
          <dgm:animLvl val="lvl"/>
          <dgm:resizeHandles val="exact"/>
        </dgm:presLayoutVars>
      </dgm:prSet>
      <dgm:spPr/>
    </dgm:pt>
    <dgm:pt modelId="{E0B8D767-CD5A-4730-82F3-8C9B1764A51A}" type="pres">
      <dgm:prSet presAssocID="{7ADFA22F-5725-4FE3-9CF4-E9E7D34D960B}" presName="parentLin" presStyleCnt="0"/>
      <dgm:spPr/>
    </dgm:pt>
    <dgm:pt modelId="{3C343443-E91A-40A9-8898-2DFC0FDEE44F}" type="pres">
      <dgm:prSet presAssocID="{7ADFA22F-5725-4FE3-9CF4-E9E7D34D960B}" presName="parentLeftMargin" presStyleLbl="node1" presStyleIdx="0" presStyleCnt="2"/>
      <dgm:spPr/>
    </dgm:pt>
    <dgm:pt modelId="{28A5A656-1503-4B89-8ADB-ED1E0FC50642}" type="pres">
      <dgm:prSet presAssocID="{7ADFA22F-5725-4FE3-9CF4-E9E7D34D960B}" presName="parentText" presStyleLbl="node1" presStyleIdx="0" presStyleCnt="2">
        <dgm:presLayoutVars>
          <dgm:chMax val="0"/>
          <dgm:bulletEnabled val="1"/>
        </dgm:presLayoutVars>
      </dgm:prSet>
      <dgm:spPr/>
    </dgm:pt>
    <dgm:pt modelId="{B27D3AE8-A5F5-4913-A310-880C6913996A}" type="pres">
      <dgm:prSet presAssocID="{7ADFA22F-5725-4FE3-9CF4-E9E7D34D960B}" presName="negativeSpace" presStyleCnt="0"/>
      <dgm:spPr/>
    </dgm:pt>
    <dgm:pt modelId="{0FF286F9-D5A9-44AC-8E15-EE8E3FD3D338}" type="pres">
      <dgm:prSet presAssocID="{7ADFA22F-5725-4FE3-9CF4-E9E7D34D960B}" presName="childText" presStyleLbl="conFgAcc1" presStyleIdx="0" presStyleCnt="2">
        <dgm:presLayoutVars>
          <dgm:bulletEnabled val="1"/>
        </dgm:presLayoutVars>
      </dgm:prSet>
      <dgm:spPr/>
    </dgm:pt>
    <dgm:pt modelId="{B7C83C19-1FFC-4BE3-A521-49F0BA100642}" type="pres">
      <dgm:prSet presAssocID="{4D622C4E-7970-445B-8600-84C6ACD2F726}" presName="spaceBetweenRectangles" presStyleCnt="0"/>
      <dgm:spPr/>
    </dgm:pt>
    <dgm:pt modelId="{7D5D7929-8663-4C59-9CE5-666D79DD9B76}" type="pres">
      <dgm:prSet presAssocID="{A887CCE5-C02C-468F-BD8E-69705FD72575}" presName="parentLin" presStyleCnt="0"/>
      <dgm:spPr/>
    </dgm:pt>
    <dgm:pt modelId="{AE753915-9916-4C5A-B30A-9CA40901B40A}" type="pres">
      <dgm:prSet presAssocID="{A887CCE5-C02C-468F-BD8E-69705FD72575}" presName="parentLeftMargin" presStyleLbl="node1" presStyleIdx="0" presStyleCnt="2"/>
      <dgm:spPr/>
    </dgm:pt>
    <dgm:pt modelId="{626D0F33-BF40-4BFE-A88F-1BD03DEAAE58}" type="pres">
      <dgm:prSet presAssocID="{A887CCE5-C02C-468F-BD8E-69705FD72575}" presName="parentText" presStyleLbl="node1" presStyleIdx="1" presStyleCnt="2">
        <dgm:presLayoutVars>
          <dgm:chMax val="0"/>
          <dgm:bulletEnabled val="1"/>
        </dgm:presLayoutVars>
      </dgm:prSet>
      <dgm:spPr/>
    </dgm:pt>
    <dgm:pt modelId="{93DB663F-8AA9-4591-9957-2DBECCE2F02C}" type="pres">
      <dgm:prSet presAssocID="{A887CCE5-C02C-468F-BD8E-69705FD72575}" presName="negativeSpace" presStyleCnt="0"/>
      <dgm:spPr/>
    </dgm:pt>
    <dgm:pt modelId="{9C568643-634C-4678-A00D-AC20076B77F9}" type="pres">
      <dgm:prSet presAssocID="{A887CCE5-C02C-468F-BD8E-69705FD72575}" presName="childText" presStyleLbl="conFgAcc1" presStyleIdx="1" presStyleCnt="2">
        <dgm:presLayoutVars>
          <dgm:bulletEnabled val="1"/>
        </dgm:presLayoutVars>
      </dgm:prSet>
      <dgm:spPr/>
    </dgm:pt>
  </dgm:ptLst>
  <dgm:cxnLst>
    <dgm:cxn modelId="{4BB25008-1944-439B-8B90-D7D70B3F5853}" type="presOf" srcId="{C2B531AF-0A14-4BF9-9699-70CBFE9B7C89}" destId="{B7B5DDD8-9794-48C6-88D5-97DB11467F3E}" srcOrd="0" destOrd="0" presId="urn:microsoft.com/office/officeart/2005/8/layout/list1"/>
    <dgm:cxn modelId="{E4D3E712-FC1E-4CB6-AEB0-411F1755A30D}" srcId="{7ADFA22F-5725-4FE3-9CF4-E9E7D34D960B}" destId="{4B7CAA63-6D58-4130-AD52-3A3BC7B0687C}" srcOrd="0" destOrd="0" parTransId="{7EBA031F-462C-4ADA-9B99-ACB1FC092F3B}" sibTransId="{390E96D0-D46A-440E-A293-D8C3A2FF4432}"/>
    <dgm:cxn modelId="{2A95111D-1658-4C29-AF1C-9059F7D410E0}" type="presOf" srcId="{A887CCE5-C02C-468F-BD8E-69705FD72575}" destId="{AE753915-9916-4C5A-B30A-9CA40901B40A}" srcOrd="0" destOrd="0" presId="urn:microsoft.com/office/officeart/2005/8/layout/list1"/>
    <dgm:cxn modelId="{5B80CA32-2BD1-481A-8819-6697AD62A2CA}" type="presOf" srcId="{7ADFA22F-5725-4FE3-9CF4-E9E7D34D960B}" destId="{28A5A656-1503-4B89-8ADB-ED1E0FC50642}" srcOrd="1" destOrd="0" presId="urn:microsoft.com/office/officeart/2005/8/layout/list1"/>
    <dgm:cxn modelId="{EB520063-05ED-4C27-B340-F80F1764DA0A}" srcId="{C2B531AF-0A14-4BF9-9699-70CBFE9B7C89}" destId="{A887CCE5-C02C-468F-BD8E-69705FD72575}" srcOrd="1" destOrd="0" parTransId="{0C5E3F42-9099-4A03-98CE-261BEFE6EBBF}" sibTransId="{39DBF89C-E6E3-4199-A632-7119CA75846C}"/>
    <dgm:cxn modelId="{E008A188-BECA-47A4-AE71-6641198E62F0}" type="presOf" srcId="{7ADFA22F-5725-4FE3-9CF4-E9E7D34D960B}" destId="{3C343443-E91A-40A9-8898-2DFC0FDEE44F}" srcOrd="0" destOrd="0" presId="urn:microsoft.com/office/officeart/2005/8/layout/list1"/>
    <dgm:cxn modelId="{7B268BA7-327B-4C30-A178-F7774971EDFF}" type="presOf" srcId="{4F867644-4E89-48C5-8EBB-080D44D706BE}" destId="{9C568643-634C-4678-A00D-AC20076B77F9}" srcOrd="0" destOrd="0" presId="urn:microsoft.com/office/officeart/2005/8/layout/list1"/>
    <dgm:cxn modelId="{B202AEB6-BEE4-473E-91AD-92890D4C4475}" type="presOf" srcId="{A887CCE5-C02C-468F-BD8E-69705FD72575}" destId="{626D0F33-BF40-4BFE-A88F-1BD03DEAAE58}" srcOrd="1" destOrd="0" presId="urn:microsoft.com/office/officeart/2005/8/layout/list1"/>
    <dgm:cxn modelId="{7D25F5C4-7E6C-4ED5-BBFD-FF2FAA71BA09}" type="presOf" srcId="{4B7CAA63-6D58-4130-AD52-3A3BC7B0687C}" destId="{0FF286F9-D5A9-44AC-8E15-EE8E3FD3D338}" srcOrd="0" destOrd="0" presId="urn:microsoft.com/office/officeart/2005/8/layout/list1"/>
    <dgm:cxn modelId="{D9EBA3D9-7CF3-470D-B273-3C3091591496}" srcId="{C2B531AF-0A14-4BF9-9699-70CBFE9B7C89}" destId="{7ADFA22F-5725-4FE3-9CF4-E9E7D34D960B}" srcOrd="0" destOrd="0" parTransId="{7F69EDCF-D32F-4C59-BBFA-3A98968170D9}" sibTransId="{4D622C4E-7970-445B-8600-84C6ACD2F726}"/>
    <dgm:cxn modelId="{0AED62E7-2F6E-40C3-96B9-B851A521E783}" srcId="{A887CCE5-C02C-468F-BD8E-69705FD72575}" destId="{4F867644-4E89-48C5-8EBB-080D44D706BE}" srcOrd="0" destOrd="0" parTransId="{4B99312F-7A67-4CF3-9B97-2D054B17F07D}" sibTransId="{ADA9249C-1C81-443F-AD75-AC976E332725}"/>
    <dgm:cxn modelId="{AA0F907B-9B4B-466F-B04E-4CCA6FA3AFD0}" type="presParOf" srcId="{B7B5DDD8-9794-48C6-88D5-97DB11467F3E}" destId="{E0B8D767-CD5A-4730-82F3-8C9B1764A51A}" srcOrd="0" destOrd="0" presId="urn:microsoft.com/office/officeart/2005/8/layout/list1"/>
    <dgm:cxn modelId="{83C7E5F2-679E-40B7-9D3D-8309BBD07967}" type="presParOf" srcId="{E0B8D767-CD5A-4730-82F3-8C9B1764A51A}" destId="{3C343443-E91A-40A9-8898-2DFC0FDEE44F}" srcOrd="0" destOrd="0" presId="urn:microsoft.com/office/officeart/2005/8/layout/list1"/>
    <dgm:cxn modelId="{F8C4CD30-8555-4083-A635-292DF2004CF1}" type="presParOf" srcId="{E0B8D767-CD5A-4730-82F3-8C9B1764A51A}" destId="{28A5A656-1503-4B89-8ADB-ED1E0FC50642}" srcOrd="1" destOrd="0" presId="urn:microsoft.com/office/officeart/2005/8/layout/list1"/>
    <dgm:cxn modelId="{F08310C1-C5C1-4C62-94CB-ECBE717D18E2}" type="presParOf" srcId="{B7B5DDD8-9794-48C6-88D5-97DB11467F3E}" destId="{B27D3AE8-A5F5-4913-A310-880C6913996A}" srcOrd="1" destOrd="0" presId="urn:microsoft.com/office/officeart/2005/8/layout/list1"/>
    <dgm:cxn modelId="{CB73E3B0-7FCD-42BD-A623-955499228BF0}" type="presParOf" srcId="{B7B5DDD8-9794-48C6-88D5-97DB11467F3E}" destId="{0FF286F9-D5A9-44AC-8E15-EE8E3FD3D338}" srcOrd="2" destOrd="0" presId="urn:microsoft.com/office/officeart/2005/8/layout/list1"/>
    <dgm:cxn modelId="{A35417A7-3136-4AAA-8313-1AAC5F7A8B07}" type="presParOf" srcId="{B7B5DDD8-9794-48C6-88D5-97DB11467F3E}" destId="{B7C83C19-1FFC-4BE3-A521-49F0BA100642}" srcOrd="3" destOrd="0" presId="urn:microsoft.com/office/officeart/2005/8/layout/list1"/>
    <dgm:cxn modelId="{2708E324-DA1B-4FD2-8691-A43A7BF81D9D}" type="presParOf" srcId="{B7B5DDD8-9794-48C6-88D5-97DB11467F3E}" destId="{7D5D7929-8663-4C59-9CE5-666D79DD9B76}" srcOrd="4" destOrd="0" presId="urn:microsoft.com/office/officeart/2005/8/layout/list1"/>
    <dgm:cxn modelId="{A1C216B2-5AFF-465F-81D7-55A838457C90}" type="presParOf" srcId="{7D5D7929-8663-4C59-9CE5-666D79DD9B76}" destId="{AE753915-9916-4C5A-B30A-9CA40901B40A}" srcOrd="0" destOrd="0" presId="urn:microsoft.com/office/officeart/2005/8/layout/list1"/>
    <dgm:cxn modelId="{F2ABE09C-B028-4B6C-A3EF-E84F05D56948}" type="presParOf" srcId="{7D5D7929-8663-4C59-9CE5-666D79DD9B76}" destId="{626D0F33-BF40-4BFE-A88F-1BD03DEAAE58}" srcOrd="1" destOrd="0" presId="urn:microsoft.com/office/officeart/2005/8/layout/list1"/>
    <dgm:cxn modelId="{21851D75-E1EC-4916-8076-FDAD2DE7AEAC}" type="presParOf" srcId="{B7B5DDD8-9794-48C6-88D5-97DB11467F3E}" destId="{93DB663F-8AA9-4591-9957-2DBECCE2F02C}" srcOrd="5" destOrd="0" presId="urn:microsoft.com/office/officeart/2005/8/layout/list1"/>
    <dgm:cxn modelId="{C143C754-B41C-4E06-AB43-9177635C9525}" type="presParOf" srcId="{B7B5DDD8-9794-48C6-88D5-97DB11467F3E}" destId="{9C568643-634C-4678-A00D-AC20076B77F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8728BC-4D69-4704-B47F-8C9C65A6D0A1}"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fr-FR"/>
        </a:p>
      </dgm:t>
    </dgm:pt>
    <dgm:pt modelId="{38E347B8-B04C-4405-86E0-84118D505C75}">
      <dgm:prSet custT="1"/>
      <dgm:spPr/>
      <dgm:t>
        <a:bodyPr/>
        <a:lstStyle/>
        <a:p>
          <a:r>
            <a:rPr lang="ar-TN" sz="1800" b="1" dirty="0">
              <a:latin typeface="Calibri" panose="020F0502020204030204" pitchFamily="34" charset="0"/>
              <a:cs typeface="Calibri" panose="020F0502020204030204" pitchFamily="34" charset="0"/>
            </a:rPr>
            <a:t>الممكن الاستراتيجي الأوّل :</a:t>
          </a:r>
          <a:endParaRPr lang="fr-FR" sz="1800" b="1" dirty="0">
            <a:latin typeface="Calibri" panose="020F0502020204030204" pitchFamily="34" charset="0"/>
            <a:cs typeface="Calibri" panose="020F0502020204030204" pitchFamily="34" charset="0"/>
          </a:endParaRPr>
        </a:p>
        <a:p>
          <a:r>
            <a:rPr lang="ar-TN" sz="1800" b="1" dirty="0">
              <a:latin typeface="Calibri" panose="020F0502020204030204" pitchFamily="34" charset="0"/>
              <a:cs typeface="Calibri" panose="020F0502020204030204" pitchFamily="34" charset="0"/>
            </a:rPr>
            <a:t> أيكتو بيت الخبرة العربي للتمكين الرقمي</a:t>
          </a:r>
          <a:endParaRPr lang="fr-FR" sz="1800" b="1" dirty="0">
            <a:latin typeface="Calibri" panose="020F0502020204030204" pitchFamily="34" charset="0"/>
            <a:cs typeface="Calibri" panose="020F0502020204030204" pitchFamily="34" charset="0"/>
          </a:endParaRPr>
        </a:p>
        <a:p>
          <a:endParaRPr lang="fr-FR" sz="1800" b="1" dirty="0">
            <a:latin typeface="Calibri" panose="020F0502020204030204" pitchFamily="34" charset="0"/>
            <a:cs typeface="Calibri" panose="020F0502020204030204" pitchFamily="34" charset="0"/>
          </a:endParaRPr>
        </a:p>
      </dgm:t>
    </dgm:pt>
    <dgm:pt modelId="{F6F3158F-1054-4264-81C3-553482EED876}" type="parTrans" cxnId="{D7AC8F7F-9E22-4ADB-968C-C41C0A551ED6}">
      <dgm:prSet custT="1"/>
      <dgm:spPr/>
      <dgm:t>
        <a:bodyPr/>
        <a:lstStyle/>
        <a:p>
          <a:endParaRPr lang="fr-FR" sz="1100" b="1">
            <a:latin typeface="Calibri" panose="020F0502020204030204" pitchFamily="34" charset="0"/>
            <a:cs typeface="Calibri" panose="020F0502020204030204" pitchFamily="34" charset="0"/>
          </a:endParaRPr>
        </a:p>
      </dgm:t>
    </dgm:pt>
    <dgm:pt modelId="{ADF3726E-8CF3-4795-92E8-86F6EBC08588}" type="sibTrans" cxnId="{D7AC8F7F-9E22-4ADB-968C-C41C0A551ED6}">
      <dgm:prSet/>
      <dgm:spPr/>
      <dgm:t>
        <a:bodyPr/>
        <a:lstStyle/>
        <a:p>
          <a:endParaRPr lang="fr-FR" sz="1100" b="1">
            <a:latin typeface="Calibri" panose="020F0502020204030204" pitchFamily="34" charset="0"/>
            <a:cs typeface="Calibri" panose="020F0502020204030204" pitchFamily="34" charset="0"/>
          </a:endParaRPr>
        </a:p>
      </dgm:t>
    </dgm:pt>
    <dgm:pt modelId="{40C772D6-B2E0-4F88-9AA9-BE3FE7DC92BE}">
      <dgm:prSet/>
      <dgm:spPr/>
      <dgm:t>
        <a:bodyPr/>
        <a:lstStyle/>
        <a:p>
          <a:r>
            <a:rPr lang="ar-TN" dirty="0">
              <a:latin typeface="Calibri" panose="020F0502020204030204" pitchFamily="34" charset="0"/>
              <a:cs typeface="Calibri" panose="020F0502020204030204" pitchFamily="34" charset="0"/>
            </a:rPr>
            <a:t>مساندة فنية لفائدة </a:t>
          </a:r>
          <a:r>
            <a:rPr lang="ar-SA" dirty="0">
              <a:latin typeface="Calibri" panose="020F0502020204030204" pitchFamily="34" charset="0"/>
              <a:cs typeface="Calibri" panose="020F0502020204030204" pitchFamily="34" charset="0"/>
            </a:rPr>
            <a:t>العراق</a:t>
          </a:r>
          <a:endParaRPr lang="fr-FR" dirty="0">
            <a:latin typeface="Calibri" panose="020F0502020204030204" pitchFamily="34" charset="0"/>
            <a:cs typeface="Calibri" panose="020F0502020204030204" pitchFamily="34" charset="0"/>
          </a:endParaRPr>
        </a:p>
      </dgm:t>
    </dgm:pt>
    <dgm:pt modelId="{4F616E92-8B62-4A1B-8613-ED23DD56EE87}" type="parTrans" cxnId="{85F1E2DA-1753-4C70-B4A1-A54D97C3CA73}">
      <dgm:prSet/>
      <dgm:spPr/>
      <dgm:t>
        <a:bodyPr/>
        <a:lstStyle/>
        <a:p>
          <a:endParaRPr lang="fr-FR"/>
        </a:p>
      </dgm:t>
    </dgm:pt>
    <dgm:pt modelId="{AD429FCF-BC5A-4720-96AA-F4A1AFB5E0B8}" type="sibTrans" cxnId="{85F1E2DA-1753-4C70-B4A1-A54D97C3CA73}">
      <dgm:prSet/>
      <dgm:spPr/>
      <dgm:t>
        <a:bodyPr/>
        <a:lstStyle/>
        <a:p>
          <a:endParaRPr lang="fr-FR"/>
        </a:p>
      </dgm:t>
    </dgm:pt>
    <dgm:pt modelId="{D809BDC7-D4A8-4F30-86E6-2BA52FF5A06B}">
      <dgm:prSet/>
      <dgm:spPr/>
      <dgm:t>
        <a:bodyPr/>
        <a:lstStyle/>
        <a:p>
          <a:r>
            <a:rPr lang="ar-TN" dirty="0">
              <a:latin typeface="Calibri" panose="020F0502020204030204" pitchFamily="34" charset="0"/>
              <a:cs typeface="Calibri" panose="020F0502020204030204" pitchFamily="34" charset="0"/>
            </a:rPr>
            <a:t>مساندة فنية لفائدة </a:t>
          </a:r>
          <a:r>
            <a:rPr lang="ar-SA" dirty="0">
              <a:latin typeface="Calibri" panose="020F0502020204030204" pitchFamily="34" charset="0"/>
              <a:cs typeface="Calibri" panose="020F0502020204030204" pitchFamily="34" charset="0"/>
            </a:rPr>
            <a:t>موريتانيا</a:t>
          </a:r>
          <a:endParaRPr lang="fr-FR" dirty="0">
            <a:latin typeface="Calibri" panose="020F0502020204030204" pitchFamily="34" charset="0"/>
            <a:cs typeface="Calibri" panose="020F0502020204030204" pitchFamily="34" charset="0"/>
          </a:endParaRPr>
        </a:p>
      </dgm:t>
    </dgm:pt>
    <dgm:pt modelId="{D03BC8DB-00E7-4E2A-A040-5CFB8FF70F4A}" type="parTrans" cxnId="{C222A4E9-ADE4-4D37-BAAC-A5A275F4FFB8}">
      <dgm:prSet/>
      <dgm:spPr/>
      <dgm:t>
        <a:bodyPr/>
        <a:lstStyle/>
        <a:p>
          <a:endParaRPr lang="fr-FR"/>
        </a:p>
      </dgm:t>
    </dgm:pt>
    <dgm:pt modelId="{D50A33B6-A829-4C10-BCF5-136059F95CB5}" type="sibTrans" cxnId="{C222A4E9-ADE4-4D37-BAAC-A5A275F4FFB8}">
      <dgm:prSet/>
      <dgm:spPr/>
      <dgm:t>
        <a:bodyPr/>
        <a:lstStyle/>
        <a:p>
          <a:endParaRPr lang="fr-FR"/>
        </a:p>
      </dgm:t>
    </dgm:pt>
    <dgm:pt modelId="{1EEB6492-F035-4280-A36D-24D03D6943D8}" type="pres">
      <dgm:prSet presAssocID="{388728BC-4D69-4704-B47F-8C9C65A6D0A1}" presName="Name0" presStyleCnt="0">
        <dgm:presLayoutVars>
          <dgm:chPref val="1"/>
          <dgm:dir val="rev"/>
          <dgm:animOne val="branch"/>
          <dgm:animLvl val="lvl"/>
          <dgm:resizeHandles val="exact"/>
        </dgm:presLayoutVars>
      </dgm:prSet>
      <dgm:spPr/>
    </dgm:pt>
    <dgm:pt modelId="{8AE93D57-0EE6-4503-9276-2624BD074FD4}" type="pres">
      <dgm:prSet presAssocID="{38E347B8-B04C-4405-86E0-84118D505C75}" presName="root1" presStyleCnt="0"/>
      <dgm:spPr/>
    </dgm:pt>
    <dgm:pt modelId="{3E560C9C-D7C7-4B8B-B65B-F4F20F904C63}" type="pres">
      <dgm:prSet presAssocID="{38E347B8-B04C-4405-86E0-84118D505C75}" presName="LevelOneTextNode" presStyleLbl="node0" presStyleIdx="0" presStyleCnt="1" custScaleX="180588">
        <dgm:presLayoutVars>
          <dgm:chPref val="3"/>
        </dgm:presLayoutVars>
      </dgm:prSet>
      <dgm:spPr/>
    </dgm:pt>
    <dgm:pt modelId="{90F15B76-8B46-4ED9-946E-4B68CF11D79B}" type="pres">
      <dgm:prSet presAssocID="{38E347B8-B04C-4405-86E0-84118D505C75}" presName="level2hierChild" presStyleCnt="0"/>
      <dgm:spPr/>
    </dgm:pt>
    <dgm:pt modelId="{054D7DD2-EE51-4647-AE0E-B4F5212ABCA2}" type="pres">
      <dgm:prSet presAssocID="{4F616E92-8B62-4A1B-8613-ED23DD56EE87}" presName="conn2-1" presStyleLbl="parChTrans1D2" presStyleIdx="0" presStyleCnt="2"/>
      <dgm:spPr/>
    </dgm:pt>
    <dgm:pt modelId="{39EC689B-4B09-4A27-A8B4-81508281F3AD}" type="pres">
      <dgm:prSet presAssocID="{4F616E92-8B62-4A1B-8613-ED23DD56EE87}" presName="connTx" presStyleLbl="parChTrans1D2" presStyleIdx="0" presStyleCnt="2"/>
      <dgm:spPr/>
    </dgm:pt>
    <dgm:pt modelId="{3EBF2E9B-578B-47B2-BF6F-ECE73DB0F91E}" type="pres">
      <dgm:prSet presAssocID="{40C772D6-B2E0-4F88-9AA9-BE3FE7DC92BE}" presName="root2" presStyleCnt="0"/>
      <dgm:spPr/>
    </dgm:pt>
    <dgm:pt modelId="{FFB65614-E7A8-4183-9654-F4C686E17249}" type="pres">
      <dgm:prSet presAssocID="{40C772D6-B2E0-4F88-9AA9-BE3FE7DC92BE}" presName="LevelTwoTextNode" presStyleLbl="node2" presStyleIdx="0" presStyleCnt="2" custLinFactNeighborX="-8747" custLinFactNeighborY="14439">
        <dgm:presLayoutVars>
          <dgm:chPref val="3"/>
        </dgm:presLayoutVars>
      </dgm:prSet>
      <dgm:spPr/>
    </dgm:pt>
    <dgm:pt modelId="{C328BA04-C2F0-4CD1-B055-BAF2A0ABD445}" type="pres">
      <dgm:prSet presAssocID="{40C772D6-B2E0-4F88-9AA9-BE3FE7DC92BE}" presName="level3hierChild" presStyleCnt="0"/>
      <dgm:spPr/>
    </dgm:pt>
    <dgm:pt modelId="{ACA23386-250E-4FC8-B50A-94C5C939A223}" type="pres">
      <dgm:prSet presAssocID="{D03BC8DB-00E7-4E2A-A040-5CFB8FF70F4A}" presName="conn2-1" presStyleLbl="parChTrans1D2" presStyleIdx="1" presStyleCnt="2"/>
      <dgm:spPr/>
    </dgm:pt>
    <dgm:pt modelId="{3601E402-54FA-4B17-B3C4-98E270B4EC28}" type="pres">
      <dgm:prSet presAssocID="{D03BC8DB-00E7-4E2A-A040-5CFB8FF70F4A}" presName="connTx" presStyleLbl="parChTrans1D2" presStyleIdx="1" presStyleCnt="2"/>
      <dgm:spPr/>
    </dgm:pt>
    <dgm:pt modelId="{F72D6477-9A5C-441C-A2CB-E03B2A3C1E00}" type="pres">
      <dgm:prSet presAssocID="{D809BDC7-D4A8-4F30-86E6-2BA52FF5A06B}" presName="root2" presStyleCnt="0"/>
      <dgm:spPr/>
    </dgm:pt>
    <dgm:pt modelId="{D4F177D7-C0C9-4EF8-AF08-41A2DB94F959}" type="pres">
      <dgm:prSet presAssocID="{D809BDC7-D4A8-4F30-86E6-2BA52FF5A06B}" presName="LevelTwoTextNode" presStyleLbl="node2" presStyleIdx="1" presStyleCnt="2" custLinFactNeighborX="-8747" custLinFactNeighborY="48681">
        <dgm:presLayoutVars>
          <dgm:chPref val="3"/>
        </dgm:presLayoutVars>
      </dgm:prSet>
      <dgm:spPr/>
    </dgm:pt>
    <dgm:pt modelId="{C39A5B26-47B2-4B41-A452-FA48CAEC7175}" type="pres">
      <dgm:prSet presAssocID="{D809BDC7-D4A8-4F30-86E6-2BA52FF5A06B}" presName="level3hierChild" presStyleCnt="0"/>
      <dgm:spPr/>
    </dgm:pt>
  </dgm:ptLst>
  <dgm:cxnLst>
    <dgm:cxn modelId="{76399E0A-D3CA-4C62-94C0-E5EB821AAB7A}" type="presOf" srcId="{4F616E92-8B62-4A1B-8613-ED23DD56EE87}" destId="{054D7DD2-EE51-4647-AE0E-B4F5212ABCA2}" srcOrd="0" destOrd="0" presId="urn:microsoft.com/office/officeart/2008/layout/HorizontalMultiLevelHierarchy"/>
    <dgm:cxn modelId="{337AB228-B7E3-46CF-B51A-4FE1D35334BE}" type="presOf" srcId="{4F616E92-8B62-4A1B-8613-ED23DD56EE87}" destId="{39EC689B-4B09-4A27-A8B4-81508281F3AD}" srcOrd="1" destOrd="0" presId="urn:microsoft.com/office/officeart/2008/layout/HorizontalMultiLevelHierarchy"/>
    <dgm:cxn modelId="{FD1D462E-2213-4B78-8223-B1960D8DE2B4}" type="presOf" srcId="{40C772D6-B2E0-4F88-9AA9-BE3FE7DC92BE}" destId="{FFB65614-E7A8-4183-9654-F4C686E17249}" srcOrd="0" destOrd="0" presId="urn:microsoft.com/office/officeart/2008/layout/HorizontalMultiLevelHierarchy"/>
    <dgm:cxn modelId="{28BA463F-6788-44B6-AB66-9BB0FF337FC6}" type="presOf" srcId="{D809BDC7-D4A8-4F30-86E6-2BA52FF5A06B}" destId="{D4F177D7-C0C9-4EF8-AF08-41A2DB94F959}" srcOrd="0" destOrd="0" presId="urn:microsoft.com/office/officeart/2008/layout/HorizontalMultiLevelHierarchy"/>
    <dgm:cxn modelId="{77D66F5D-064D-4E40-A90D-0AA37F0D87E8}" type="presOf" srcId="{D03BC8DB-00E7-4E2A-A040-5CFB8FF70F4A}" destId="{3601E402-54FA-4B17-B3C4-98E270B4EC28}" srcOrd="1" destOrd="0" presId="urn:microsoft.com/office/officeart/2008/layout/HorizontalMultiLevelHierarchy"/>
    <dgm:cxn modelId="{DC095A48-DEB7-40CB-8202-DA145364C368}" type="presOf" srcId="{388728BC-4D69-4704-B47F-8C9C65A6D0A1}" destId="{1EEB6492-F035-4280-A36D-24D03D6943D8}" srcOrd="0" destOrd="0" presId="urn:microsoft.com/office/officeart/2008/layout/HorizontalMultiLevelHierarchy"/>
    <dgm:cxn modelId="{D7AC8F7F-9E22-4ADB-968C-C41C0A551ED6}" srcId="{388728BC-4D69-4704-B47F-8C9C65A6D0A1}" destId="{38E347B8-B04C-4405-86E0-84118D505C75}" srcOrd="0" destOrd="0" parTransId="{F6F3158F-1054-4264-81C3-553482EED876}" sibTransId="{ADF3726E-8CF3-4795-92E8-86F6EBC08588}"/>
    <dgm:cxn modelId="{EA0639B0-78E9-4534-A3C8-CDE449E7877D}" type="presOf" srcId="{D03BC8DB-00E7-4E2A-A040-5CFB8FF70F4A}" destId="{ACA23386-250E-4FC8-B50A-94C5C939A223}" srcOrd="0" destOrd="0" presId="urn:microsoft.com/office/officeart/2008/layout/HorizontalMultiLevelHierarchy"/>
    <dgm:cxn modelId="{376F82C8-7DA4-46C6-A8CF-2ED8FA218B1F}" type="presOf" srcId="{38E347B8-B04C-4405-86E0-84118D505C75}" destId="{3E560C9C-D7C7-4B8B-B65B-F4F20F904C63}" srcOrd="0" destOrd="0" presId="urn:microsoft.com/office/officeart/2008/layout/HorizontalMultiLevelHierarchy"/>
    <dgm:cxn modelId="{85F1E2DA-1753-4C70-B4A1-A54D97C3CA73}" srcId="{38E347B8-B04C-4405-86E0-84118D505C75}" destId="{40C772D6-B2E0-4F88-9AA9-BE3FE7DC92BE}" srcOrd="0" destOrd="0" parTransId="{4F616E92-8B62-4A1B-8613-ED23DD56EE87}" sibTransId="{AD429FCF-BC5A-4720-96AA-F4A1AFB5E0B8}"/>
    <dgm:cxn modelId="{C222A4E9-ADE4-4D37-BAAC-A5A275F4FFB8}" srcId="{38E347B8-B04C-4405-86E0-84118D505C75}" destId="{D809BDC7-D4A8-4F30-86E6-2BA52FF5A06B}" srcOrd="1" destOrd="0" parTransId="{D03BC8DB-00E7-4E2A-A040-5CFB8FF70F4A}" sibTransId="{D50A33B6-A829-4C10-BCF5-136059F95CB5}"/>
    <dgm:cxn modelId="{E21E000E-689F-4585-86B1-967FC82F53BD}" type="presParOf" srcId="{1EEB6492-F035-4280-A36D-24D03D6943D8}" destId="{8AE93D57-0EE6-4503-9276-2624BD074FD4}" srcOrd="0" destOrd="0" presId="urn:microsoft.com/office/officeart/2008/layout/HorizontalMultiLevelHierarchy"/>
    <dgm:cxn modelId="{DAB53D77-E92B-4580-96F2-3AAA4062A64C}" type="presParOf" srcId="{8AE93D57-0EE6-4503-9276-2624BD074FD4}" destId="{3E560C9C-D7C7-4B8B-B65B-F4F20F904C63}" srcOrd="0" destOrd="0" presId="urn:microsoft.com/office/officeart/2008/layout/HorizontalMultiLevelHierarchy"/>
    <dgm:cxn modelId="{D8CC378C-8DE7-415D-8709-30EB87C58BC8}" type="presParOf" srcId="{8AE93D57-0EE6-4503-9276-2624BD074FD4}" destId="{90F15B76-8B46-4ED9-946E-4B68CF11D79B}" srcOrd="1" destOrd="0" presId="urn:microsoft.com/office/officeart/2008/layout/HorizontalMultiLevelHierarchy"/>
    <dgm:cxn modelId="{A037C037-6F77-4C26-AA24-3FDAAE00126F}" type="presParOf" srcId="{90F15B76-8B46-4ED9-946E-4B68CF11D79B}" destId="{054D7DD2-EE51-4647-AE0E-B4F5212ABCA2}" srcOrd="0" destOrd="0" presId="urn:microsoft.com/office/officeart/2008/layout/HorizontalMultiLevelHierarchy"/>
    <dgm:cxn modelId="{F57F9397-F21C-4E16-B97B-9011AB9DC05F}" type="presParOf" srcId="{054D7DD2-EE51-4647-AE0E-B4F5212ABCA2}" destId="{39EC689B-4B09-4A27-A8B4-81508281F3AD}" srcOrd="0" destOrd="0" presId="urn:microsoft.com/office/officeart/2008/layout/HorizontalMultiLevelHierarchy"/>
    <dgm:cxn modelId="{05A97913-FAC7-4D70-AE62-8005F8EE88BD}" type="presParOf" srcId="{90F15B76-8B46-4ED9-946E-4B68CF11D79B}" destId="{3EBF2E9B-578B-47B2-BF6F-ECE73DB0F91E}" srcOrd="1" destOrd="0" presId="urn:microsoft.com/office/officeart/2008/layout/HorizontalMultiLevelHierarchy"/>
    <dgm:cxn modelId="{61603740-52D9-4F6B-AC00-F19E1EB8A2D1}" type="presParOf" srcId="{3EBF2E9B-578B-47B2-BF6F-ECE73DB0F91E}" destId="{FFB65614-E7A8-4183-9654-F4C686E17249}" srcOrd="0" destOrd="0" presId="urn:microsoft.com/office/officeart/2008/layout/HorizontalMultiLevelHierarchy"/>
    <dgm:cxn modelId="{EB1B37B5-B35D-41B8-BD8D-EEC97B94171F}" type="presParOf" srcId="{3EBF2E9B-578B-47B2-BF6F-ECE73DB0F91E}" destId="{C328BA04-C2F0-4CD1-B055-BAF2A0ABD445}" srcOrd="1" destOrd="0" presId="urn:microsoft.com/office/officeart/2008/layout/HorizontalMultiLevelHierarchy"/>
    <dgm:cxn modelId="{0033FD30-990F-4865-95DD-C3A8C91FD458}" type="presParOf" srcId="{90F15B76-8B46-4ED9-946E-4B68CF11D79B}" destId="{ACA23386-250E-4FC8-B50A-94C5C939A223}" srcOrd="2" destOrd="0" presId="urn:microsoft.com/office/officeart/2008/layout/HorizontalMultiLevelHierarchy"/>
    <dgm:cxn modelId="{2CCC4FFA-BB20-40DA-A521-B868F9F62131}" type="presParOf" srcId="{ACA23386-250E-4FC8-B50A-94C5C939A223}" destId="{3601E402-54FA-4B17-B3C4-98E270B4EC28}" srcOrd="0" destOrd="0" presId="urn:microsoft.com/office/officeart/2008/layout/HorizontalMultiLevelHierarchy"/>
    <dgm:cxn modelId="{344ECA64-0876-4307-957D-7A0CA7F9E19B}" type="presParOf" srcId="{90F15B76-8B46-4ED9-946E-4B68CF11D79B}" destId="{F72D6477-9A5C-441C-A2CB-E03B2A3C1E00}" srcOrd="3" destOrd="0" presId="urn:microsoft.com/office/officeart/2008/layout/HorizontalMultiLevelHierarchy"/>
    <dgm:cxn modelId="{86D871F3-3148-40A7-9A0F-19D7274350B4}" type="presParOf" srcId="{F72D6477-9A5C-441C-A2CB-E03B2A3C1E00}" destId="{D4F177D7-C0C9-4EF8-AF08-41A2DB94F959}" srcOrd="0" destOrd="0" presId="urn:microsoft.com/office/officeart/2008/layout/HorizontalMultiLevelHierarchy"/>
    <dgm:cxn modelId="{14DA5769-695D-47D9-BDA3-5A76F8651B52}" type="presParOf" srcId="{F72D6477-9A5C-441C-A2CB-E03B2A3C1E00}" destId="{C39A5B26-47B2-4B41-A452-FA48CAEC717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8728BC-4D69-4704-B47F-8C9C65A6D0A1}"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fr-FR"/>
        </a:p>
      </dgm:t>
    </dgm:pt>
    <dgm:pt modelId="{1DA80F22-9AC3-4A30-A1D6-1F949DBFCF62}">
      <dgm:prSet custT="1"/>
      <dgm:spPr/>
      <dgm:t>
        <a:bodyPr/>
        <a:lstStyle/>
        <a:p>
          <a:r>
            <a:rPr lang="ar-TN" sz="2400" b="1" kern="1200" dirty="0">
              <a:solidFill>
                <a:prstClr val="white"/>
              </a:solidFill>
              <a:latin typeface="Calibri" panose="020F0502020204030204" pitchFamily="34" charset="0"/>
              <a:ea typeface="+mn-ea"/>
              <a:cs typeface="Calibri" panose="020F0502020204030204" pitchFamily="34" charset="0"/>
            </a:rPr>
            <a:t>الممكن الاستراتيجي الثاني :</a:t>
          </a:r>
          <a:br>
            <a:rPr lang="ar-TN" sz="2400" b="1" kern="1200" dirty="0">
              <a:solidFill>
                <a:prstClr val="white"/>
              </a:solidFill>
              <a:latin typeface="Calibri" panose="020F0502020204030204" pitchFamily="34" charset="0"/>
              <a:ea typeface="+mn-ea"/>
              <a:cs typeface="Calibri" panose="020F0502020204030204" pitchFamily="34" charset="0"/>
            </a:rPr>
          </a:br>
          <a:r>
            <a:rPr lang="ar-TN" sz="3600" b="1" kern="1200" dirty="0">
              <a:solidFill>
                <a:prstClr val="white"/>
              </a:solidFill>
              <a:latin typeface="Calibri" panose="020F0502020204030204" pitchFamily="34" charset="0"/>
              <a:ea typeface="+mn-ea"/>
              <a:cs typeface="Calibri" panose="020F0502020204030204" pitchFamily="34" charset="0"/>
            </a:rPr>
            <a:t> </a:t>
          </a:r>
          <a:r>
            <a:rPr lang="ar-TN" sz="3200" b="1" kern="1200" dirty="0">
              <a:solidFill>
                <a:prstClr val="white"/>
              </a:solidFill>
              <a:latin typeface="Calibri" panose="020F0502020204030204" pitchFamily="34" charset="0"/>
              <a:ea typeface="+mn-ea"/>
              <a:cs typeface="Calibri" panose="020F0502020204030204" pitchFamily="34" charset="0"/>
            </a:rPr>
            <a:t>تعزيز الشراكة والتعاون </a:t>
          </a:r>
          <a:endParaRPr lang="fr-FR" sz="3200" b="1" kern="1200" dirty="0">
            <a:solidFill>
              <a:prstClr val="white"/>
            </a:solidFill>
            <a:latin typeface="Calibri" panose="020F0502020204030204" pitchFamily="34" charset="0"/>
            <a:ea typeface="+mn-ea"/>
            <a:cs typeface="Calibri" panose="020F0502020204030204" pitchFamily="34" charset="0"/>
          </a:endParaRPr>
        </a:p>
      </dgm:t>
    </dgm:pt>
    <dgm:pt modelId="{B1052E90-D533-4237-9F54-FC1CA448EF86}" type="parTrans" cxnId="{7AB191DB-4E95-475E-9518-28F31F370850}">
      <dgm:prSet custT="1"/>
      <dgm:spPr/>
      <dgm:t>
        <a:bodyPr/>
        <a:lstStyle/>
        <a:p>
          <a:endParaRPr lang="fr-FR" sz="1100">
            <a:latin typeface="Calibri" panose="020F0502020204030204" pitchFamily="34" charset="0"/>
            <a:cs typeface="Calibri" panose="020F0502020204030204" pitchFamily="34" charset="0"/>
          </a:endParaRPr>
        </a:p>
      </dgm:t>
    </dgm:pt>
    <dgm:pt modelId="{40589F5E-0620-4AA0-A036-E9D78EF71576}" type="sibTrans" cxnId="{7AB191DB-4E95-475E-9518-28F31F370850}">
      <dgm:prSet/>
      <dgm:spPr/>
      <dgm:t>
        <a:bodyPr/>
        <a:lstStyle/>
        <a:p>
          <a:endParaRPr lang="fr-FR" sz="1100">
            <a:latin typeface="Calibri" panose="020F0502020204030204" pitchFamily="34" charset="0"/>
            <a:cs typeface="Calibri" panose="020F0502020204030204" pitchFamily="34" charset="0"/>
          </a:endParaRPr>
        </a:p>
      </dgm:t>
    </dgm:pt>
    <dgm:pt modelId="{1EEB6492-F035-4280-A36D-24D03D6943D8}" type="pres">
      <dgm:prSet presAssocID="{388728BC-4D69-4704-B47F-8C9C65A6D0A1}" presName="Name0" presStyleCnt="0">
        <dgm:presLayoutVars>
          <dgm:chPref val="1"/>
          <dgm:dir val="rev"/>
          <dgm:animOne val="branch"/>
          <dgm:animLvl val="lvl"/>
          <dgm:resizeHandles val="exact"/>
        </dgm:presLayoutVars>
      </dgm:prSet>
      <dgm:spPr/>
    </dgm:pt>
    <dgm:pt modelId="{534DF70D-73CC-4F0C-B7A4-B58FC743471E}" type="pres">
      <dgm:prSet presAssocID="{1DA80F22-9AC3-4A30-A1D6-1F949DBFCF62}" presName="root1" presStyleCnt="0"/>
      <dgm:spPr/>
    </dgm:pt>
    <dgm:pt modelId="{55D03DA1-A186-41CF-A6C2-C70DFC0952BC}" type="pres">
      <dgm:prSet presAssocID="{1DA80F22-9AC3-4A30-A1D6-1F949DBFCF62}" presName="LevelOneTextNode" presStyleLbl="node0" presStyleIdx="0" presStyleCnt="1" custAng="16200000" custScaleX="348106" custScaleY="100000">
        <dgm:presLayoutVars>
          <dgm:chPref val="3"/>
        </dgm:presLayoutVars>
      </dgm:prSet>
      <dgm:spPr/>
    </dgm:pt>
    <dgm:pt modelId="{3E470881-D703-418F-B723-EEFF013AA15B}" type="pres">
      <dgm:prSet presAssocID="{1DA80F22-9AC3-4A30-A1D6-1F949DBFCF62}" presName="level2hierChild" presStyleCnt="0"/>
      <dgm:spPr/>
    </dgm:pt>
  </dgm:ptLst>
  <dgm:cxnLst>
    <dgm:cxn modelId="{DC095A48-DEB7-40CB-8202-DA145364C368}" type="presOf" srcId="{388728BC-4D69-4704-B47F-8C9C65A6D0A1}" destId="{1EEB6492-F035-4280-A36D-24D03D6943D8}" srcOrd="0" destOrd="0" presId="urn:microsoft.com/office/officeart/2008/layout/HorizontalMultiLevelHierarchy"/>
    <dgm:cxn modelId="{7AB191DB-4E95-475E-9518-28F31F370850}" srcId="{388728BC-4D69-4704-B47F-8C9C65A6D0A1}" destId="{1DA80F22-9AC3-4A30-A1D6-1F949DBFCF62}" srcOrd="0" destOrd="0" parTransId="{B1052E90-D533-4237-9F54-FC1CA448EF86}" sibTransId="{40589F5E-0620-4AA0-A036-E9D78EF71576}"/>
    <dgm:cxn modelId="{185F0AE0-A5F6-42F5-A794-DF3551E47A20}" type="presOf" srcId="{1DA80F22-9AC3-4A30-A1D6-1F949DBFCF62}" destId="{55D03DA1-A186-41CF-A6C2-C70DFC0952BC}" srcOrd="0" destOrd="0" presId="urn:microsoft.com/office/officeart/2008/layout/HorizontalMultiLevelHierarchy"/>
    <dgm:cxn modelId="{FE8384BE-9428-43DA-9F62-0F11ECBBE3C5}" type="presParOf" srcId="{1EEB6492-F035-4280-A36D-24D03D6943D8}" destId="{534DF70D-73CC-4F0C-B7A4-B58FC743471E}" srcOrd="0" destOrd="0" presId="urn:microsoft.com/office/officeart/2008/layout/HorizontalMultiLevelHierarchy"/>
    <dgm:cxn modelId="{EC3C2C41-FC32-45C3-A543-3AE65179152C}" type="presParOf" srcId="{534DF70D-73CC-4F0C-B7A4-B58FC743471E}" destId="{55D03DA1-A186-41CF-A6C2-C70DFC0952BC}" srcOrd="0" destOrd="0" presId="urn:microsoft.com/office/officeart/2008/layout/HorizontalMultiLevelHierarchy"/>
    <dgm:cxn modelId="{E41C31B9-319C-46C8-A896-2A2E16D6E643}" type="presParOf" srcId="{534DF70D-73CC-4F0C-B7A4-B58FC743471E}" destId="{3E470881-D703-418F-B723-EEFF013AA15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8728BC-4D69-4704-B47F-8C9C65A6D0A1}"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fr-FR"/>
        </a:p>
      </dgm:t>
    </dgm:pt>
    <dgm:pt modelId="{1DA80F22-9AC3-4A30-A1D6-1F949DBFCF62}">
      <dgm:prSet custT="1"/>
      <dgm:spPr/>
      <dgm:t>
        <a:bodyPr/>
        <a:lstStyle/>
        <a:p>
          <a:r>
            <a:rPr lang="ar-SA" sz="3200" b="1" kern="1200" dirty="0">
              <a:solidFill>
                <a:prstClr val="white"/>
              </a:solidFill>
              <a:latin typeface="Calibri" panose="020F0502020204030204" pitchFamily="34" charset="0"/>
              <a:ea typeface="+mn-ea"/>
              <a:cs typeface="Calibri" panose="020F0502020204030204" pitchFamily="34" charset="0"/>
            </a:rPr>
            <a:t>اعتماد </a:t>
          </a:r>
          <a:r>
            <a:rPr lang="ar-TN" sz="3200" b="1" kern="1200" dirty="0">
              <a:solidFill>
                <a:prstClr val="white"/>
              </a:solidFill>
              <a:latin typeface="Calibri" panose="020F0502020204030204" pitchFamily="34" charset="0"/>
              <a:ea typeface="+mn-ea"/>
              <a:cs typeface="Calibri" panose="020F0502020204030204" pitchFamily="34" charset="0"/>
            </a:rPr>
            <a:t>الرؤية الاستراتيجية</a:t>
          </a:r>
          <a:r>
            <a:rPr lang="ar-SA" sz="3200" b="1" kern="1200" dirty="0">
              <a:solidFill>
                <a:prstClr val="white"/>
              </a:solidFill>
              <a:latin typeface="Calibri" panose="020F0502020204030204" pitchFamily="34" charset="0"/>
              <a:ea typeface="+mn-ea"/>
              <a:cs typeface="Calibri" panose="020F0502020204030204" pitchFamily="34" charset="0"/>
            </a:rPr>
            <a:t> للمنظمة</a:t>
          </a:r>
          <a:r>
            <a:rPr lang="fr-FR" sz="3200" b="1" kern="1200" dirty="0">
              <a:solidFill>
                <a:prstClr val="white"/>
              </a:solidFill>
              <a:latin typeface="Calibri" panose="020F0502020204030204" pitchFamily="34" charset="0"/>
              <a:ea typeface="+mn-ea"/>
              <a:cs typeface="Calibri" panose="020F0502020204030204" pitchFamily="34" charset="0"/>
            </a:rPr>
            <a:t> </a:t>
          </a:r>
          <a:r>
            <a:rPr lang="ar-SA" sz="3200" b="1" kern="1200" dirty="0">
              <a:solidFill>
                <a:prstClr val="white"/>
              </a:solidFill>
              <a:latin typeface="Calibri" panose="020F0502020204030204" pitchFamily="34" charset="0"/>
              <a:ea typeface="+mn-ea"/>
              <a:cs typeface="Calibri" panose="020F0502020204030204" pitchFamily="34" charset="0"/>
            </a:rPr>
            <a:t> </a:t>
          </a:r>
          <a:endParaRPr lang="fr-FR" sz="3200" b="1" kern="1200" dirty="0">
            <a:solidFill>
              <a:prstClr val="white"/>
            </a:solidFill>
            <a:latin typeface="Calibri" panose="020F0502020204030204" pitchFamily="34" charset="0"/>
            <a:ea typeface="+mn-ea"/>
            <a:cs typeface="Calibri" panose="020F0502020204030204" pitchFamily="34" charset="0"/>
          </a:endParaRPr>
        </a:p>
        <a:p>
          <a:r>
            <a:rPr lang="fr-FR" sz="3200" b="1" kern="1200" dirty="0">
              <a:solidFill>
                <a:prstClr val="white"/>
              </a:solidFill>
              <a:latin typeface="Calibri" panose="020F0502020204030204" pitchFamily="34" charset="0"/>
              <a:ea typeface="+mn-ea"/>
              <a:cs typeface="Calibri" panose="020F0502020204030204" pitchFamily="34" charset="0"/>
            </a:rPr>
            <a:t>2030</a:t>
          </a:r>
        </a:p>
      </dgm:t>
    </dgm:pt>
    <dgm:pt modelId="{B1052E90-D533-4237-9F54-FC1CA448EF86}" type="parTrans" cxnId="{7AB191DB-4E95-475E-9518-28F31F370850}">
      <dgm:prSet custT="1"/>
      <dgm:spPr/>
      <dgm:t>
        <a:bodyPr/>
        <a:lstStyle/>
        <a:p>
          <a:endParaRPr lang="fr-FR" sz="1100">
            <a:latin typeface="Calibri" panose="020F0502020204030204" pitchFamily="34" charset="0"/>
            <a:cs typeface="Calibri" panose="020F0502020204030204" pitchFamily="34" charset="0"/>
          </a:endParaRPr>
        </a:p>
      </dgm:t>
    </dgm:pt>
    <dgm:pt modelId="{40589F5E-0620-4AA0-A036-E9D78EF71576}" type="sibTrans" cxnId="{7AB191DB-4E95-475E-9518-28F31F370850}">
      <dgm:prSet/>
      <dgm:spPr/>
      <dgm:t>
        <a:bodyPr/>
        <a:lstStyle/>
        <a:p>
          <a:endParaRPr lang="fr-FR" sz="1100">
            <a:latin typeface="Calibri" panose="020F0502020204030204" pitchFamily="34" charset="0"/>
            <a:cs typeface="Calibri" panose="020F0502020204030204" pitchFamily="34" charset="0"/>
          </a:endParaRPr>
        </a:p>
      </dgm:t>
    </dgm:pt>
    <dgm:pt modelId="{1EEB6492-F035-4280-A36D-24D03D6943D8}" type="pres">
      <dgm:prSet presAssocID="{388728BC-4D69-4704-B47F-8C9C65A6D0A1}" presName="Name0" presStyleCnt="0">
        <dgm:presLayoutVars>
          <dgm:chPref val="1"/>
          <dgm:dir val="rev"/>
          <dgm:animOne val="branch"/>
          <dgm:animLvl val="lvl"/>
          <dgm:resizeHandles val="exact"/>
        </dgm:presLayoutVars>
      </dgm:prSet>
      <dgm:spPr/>
    </dgm:pt>
    <dgm:pt modelId="{534DF70D-73CC-4F0C-B7A4-B58FC743471E}" type="pres">
      <dgm:prSet presAssocID="{1DA80F22-9AC3-4A30-A1D6-1F949DBFCF62}" presName="root1" presStyleCnt="0"/>
      <dgm:spPr/>
    </dgm:pt>
    <dgm:pt modelId="{55D03DA1-A186-41CF-A6C2-C70DFC0952BC}" type="pres">
      <dgm:prSet presAssocID="{1DA80F22-9AC3-4A30-A1D6-1F949DBFCF62}" presName="LevelOneTextNode" presStyleLbl="node0" presStyleIdx="0" presStyleCnt="1" custAng="16200000" custScaleX="348106" custScaleY="100000" custLinFactNeighborX="85326" custLinFactNeighborY="2522">
        <dgm:presLayoutVars>
          <dgm:chPref val="3"/>
        </dgm:presLayoutVars>
      </dgm:prSet>
      <dgm:spPr/>
    </dgm:pt>
    <dgm:pt modelId="{3E470881-D703-418F-B723-EEFF013AA15B}" type="pres">
      <dgm:prSet presAssocID="{1DA80F22-9AC3-4A30-A1D6-1F949DBFCF62}" presName="level2hierChild" presStyleCnt="0"/>
      <dgm:spPr/>
    </dgm:pt>
  </dgm:ptLst>
  <dgm:cxnLst>
    <dgm:cxn modelId="{DC095A48-DEB7-40CB-8202-DA145364C368}" type="presOf" srcId="{388728BC-4D69-4704-B47F-8C9C65A6D0A1}" destId="{1EEB6492-F035-4280-A36D-24D03D6943D8}" srcOrd="0" destOrd="0" presId="urn:microsoft.com/office/officeart/2008/layout/HorizontalMultiLevelHierarchy"/>
    <dgm:cxn modelId="{7AB191DB-4E95-475E-9518-28F31F370850}" srcId="{388728BC-4D69-4704-B47F-8C9C65A6D0A1}" destId="{1DA80F22-9AC3-4A30-A1D6-1F949DBFCF62}" srcOrd="0" destOrd="0" parTransId="{B1052E90-D533-4237-9F54-FC1CA448EF86}" sibTransId="{40589F5E-0620-4AA0-A036-E9D78EF71576}"/>
    <dgm:cxn modelId="{185F0AE0-A5F6-42F5-A794-DF3551E47A20}" type="presOf" srcId="{1DA80F22-9AC3-4A30-A1D6-1F949DBFCF62}" destId="{55D03DA1-A186-41CF-A6C2-C70DFC0952BC}" srcOrd="0" destOrd="0" presId="urn:microsoft.com/office/officeart/2008/layout/HorizontalMultiLevelHierarchy"/>
    <dgm:cxn modelId="{FE8384BE-9428-43DA-9F62-0F11ECBBE3C5}" type="presParOf" srcId="{1EEB6492-F035-4280-A36D-24D03D6943D8}" destId="{534DF70D-73CC-4F0C-B7A4-B58FC743471E}" srcOrd="0" destOrd="0" presId="urn:microsoft.com/office/officeart/2008/layout/HorizontalMultiLevelHierarchy"/>
    <dgm:cxn modelId="{EC3C2C41-FC32-45C3-A543-3AE65179152C}" type="presParOf" srcId="{534DF70D-73CC-4F0C-B7A4-B58FC743471E}" destId="{55D03DA1-A186-41CF-A6C2-C70DFC0952BC}" srcOrd="0" destOrd="0" presId="urn:microsoft.com/office/officeart/2008/layout/HorizontalMultiLevelHierarchy"/>
    <dgm:cxn modelId="{E41C31B9-319C-46C8-A896-2A2E16D6E643}" type="presParOf" srcId="{534DF70D-73CC-4F0C-B7A4-B58FC743471E}" destId="{3E470881-D703-418F-B723-EEFF013AA15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286F9-D5A9-44AC-8E15-EE8E3FD3D338}">
      <dsp:nvSpPr>
        <dsp:cNvPr id="0" name=""/>
        <dsp:cNvSpPr/>
      </dsp:nvSpPr>
      <dsp:spPr>
        <a:xfrm>
          <a:off x="0" y="304854"/>
          <a:ext cx="9037275" cy="99225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1393" tIns="416560" rIns="701393" bIns="113792" numCol="1" spcCol="1270" anchor="t" anchorCtr="0">
          <a:noAutofit/>
        </a:bodyPr>
        <a:lstStyle/>
        <a:p>
          <a:pPr marL="171450" lvl="1" indent="-171450" algn="r" defTabSz="711200" rtl="1">
            <a:lnSpc>
              <a:spcPct val="90000"/>
            </a:lnSpc>
            <a:spcBef>
              <a:spcPct val="0"/>
            </a:spcBef>
            <a:spcAft>
              <a:spcPct val="15000"/>
            </a:spcAft>
            <a:buChar char="•"/>
          </a:pPr>
          <a:r>
            <a:rPr lang="ar-TN" sz="1600" b="1" u="none" kern="1200" dirty="0">
              <a:latin typeface="Calibri" panose="020F0502020204030204" pitchFamily="34" charset="0"/>
              <a:cs typeface="Calibri" panose="020F0502020204030204" pitchFamily="34" charset="0"/>
            </a:rPr>
            <a:t>استخدام التقنيات الناشئة و التحول الرقمي للقطاعات الاقتصادية و الاجتماعية لتسهيل حياة المواطنين ورفع مستوى رفاههم </a:t>
          </a:r>
          <a:endParaRPr lang="fr-FR" sz="1600" u="none" kern="1200" dirty="0">
            <a:latin typeface="Calibri" panose="020F0502020204030204" pitchFamily="34" charset="0"/>
            <a:cs typeface="Calibri" panose="020F0502020204030204" pitchFamily="34" charset="0"/>
          </a:endParaRPr>
        </a:p>
      </dsp:txBody>
      <dsp:txXfrm>
        <a:off x="0" y="304854"/>
        <a:ext cx="9037275" cy="992250"/>
      </dsp:txXfrm>
    </dsp:sp>
    <dsp:sp modelId="{28A5A656-1503-4B89-8ADB-ED1E0FC50642}">
      <dsp:nvSpPr>
        <dsp:cNvPr id="0" name=""/>
        <dsp:cNvSpPr/>
      </dsp:nvSpPr>
      <dsp:spPr>
        <a:xfrm>
          <a:off x="2259318" y="9654"/>
          <a:ext cx="6326092" cy="59040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111" tIns="0" rIns="239111" bIns="0" numCol="1" spcCol="1270" anchor="ctr" anchorCtr="0">
          <a:noAutofit/>
        </a:bodyPr>
        <a:lstStyle/>
        <a:p>
          <a:pPr marL="0" lvl="0" indent="0" algn="r" defTabSz="889000">
            <a:lnSpc>
              <a:spcPct val="90000"/>
            </a:lnSpc>
            <a:spcBef>
              <a:spcPct val="0"/>
            </a:spcBef>
            <a:spcAft>
              <a:spcPct val="35000"/>
            </a:spcAft>
            <a:buNone/>
          </a:pPr>
          <a:r>
            <a:rPr lang="ar-TN" sz="2000" b="1" kern="1200" dirty="0">
              <a:latin typeface="Calibri" panose="020F0502020204030204" pitchFamily="34" charset="0"/>
              <a:cs typeface="Calibri" panose="020F0502020204030204" pitchFamily="34" charset="0"/>
            </a:rPr>
            <a:t>الهدف الاستراتيجي الأوّل : تعزيز الرفاه الرقمي </a:t>
          </a:r>
          <a:endParaRPr lang="fr-FR" sz="2000" b="1" kern="1200" dirty="0">
            <a:latin typeface="Calibri" panose="020F0502020204030204" pitchFamily="34" charset="0"/>
            <a:cs typeface="Calibri" panose="020F0502020204030204" pitchFamily="34" charset="0"/>
          </a:endParaRPr>
        </a:p>
      </dsp:txBody>
      <dsp:txXfrm>
        <a:off x="2288139" y="38475"/>
        <a:ext cx="6268450" cy="532758"/>
      </dsp:txXfrm>
    </dsp:sp>
    <dsp:sp modelId="{9C568643-634C-4678-A00D-AC20076B77F9}">
      <dsp:nvSpPr>
        <dsp:cNvPr id="0" name=""/>
        <dsp:cNvSpPr/>
      </dsp:nvSpPr>
      <dsp:spPr>
        <a:xfrm>
          <a:off x="0" y="1700304"/>
          <a:ext cx="9037275" cy="756000"/>
        </a:xfrm>
        <a:prstGeom prst="rect">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1393" tIns="416560" rIns="701393" bIns="113792" numCol="1" spcCol="1270" anchor="t" anchorCtr="0">
          <a:noAutofit/>
        </a:bodyPr>
        <a:lstStyle/>
        <a:p>
          <a:pPr marL="171450" lvl="1" indent="-171450" algn="r" defTabSz="711200" rtl="1">
            <a:lnSpc>
              <a:spcPct val="90000"/>
            </a:lnSpc>
            <a:spcBef>
              <a:spcPct val="0"/>
            </a:spcBef>
            <a:spcAft>
              <a:spcPct val="15000"/>
            </a:spcAft>
            <a:buChar char="•"/>
          </a:pPr>
          <a:r>
            <a:rPr lang="ar-TN" sz="1600" b="1" u="none" kern="1200" dirty="0">
              <a:latin typeface="Calibri" panose="020F0502020204030204" pitchFamily="34" charset="0"/>
              <a:cs typeface="Calibri" panose="020F0502020204030204" pitchFamily="34" charset="0"/>
            </a:rPr>
            <a:t>العمل على استحثاث الابتكار والتجديد وتعزيز الكفاءات الرقمية العربية </a:t>
          </a:r>
          <a:endParaRPr lang="fr-FR" sz="1600" u="none" kern="1200" dirty="0">
            <a:latin typeface="Calibri" panose="020F0502020204030204" pitchFamily="34" charset="0"/>
            <a:cs typeface="Calibri" panose="020F0502020204030204" pitchFamily="34" charset="0"/>
          </a:endParaRPr>
        </a:p>
      </dsp:txBody>
      <dsp:txXfrm>
        <a:off x="0" y="1700304"/>
        <a:ext cx="9037275" cy="756000"/>
      </dsp:txXfrm>
    </dsp:sp>
    <dsp:sp modelId="{626D0F33-BF40-4BFE-A88F-1BD03DEAAE58}">
      <dsp:nvSpPr>
        <dsp:cNvPr id="0" name=""/>
        <dsp:cNvSpPr/>
      </dsp:nvSpPr>
      <dsp:spPr>
        <a:xfrm>
          <a:off x="2259318" y="1405104"/>
          <a:ext cx="6326092" cy="590400"/>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111" tIns="0" rIns="239111" bIns="0" numCol="1" spcCol="1270" anchor="ctr" anchorCtr="0">
          <a:noAutofit/>
        </a:bodyPr>
        <a:lstStyle/>
        <a:p>
          <a:pPr marL="0" lvl="0" indent="0" algn="r" defTabSz="889000">
            <a:lnSpc>
              <a:spcPct val="90000"/>
            </a:lnSpc>
            <a:spcBef>
              <a:spcPct val="0"/>
            </a:spcBef>
            <a:spcAft>
              <a:spcPct val="35000"/>
            </a:spcAft>
            <a:buNone/>
          </a:pPr>
          <a:r>
            <a:rPr lang="ar-TN" sz="2000" b="1" kern="1200" dirty="0">
              <a:latin typeface="Calibri" panose="020F0502020204030204" pitchFamily="34" charset="0"/>
              <a:cs typeface="Calibri" panose="020F0502020204030204" pitchFamily="34" charset="0"/>
            </a:rPr>
            <a:t>الهدف الاستراتيجي الثاني : تعزيز الريادة الرقمية </a:t>
          </a:r>
          <a:endParaRPr lang="fr-FR" sz="2000" kern="1200" dirty="0">
            <a:latin typeface="Calibri" panose="020F0502020204030204" pitchFamily="34" charset="0"/>
            <a:cs typeface="Calibri" panose="020F0502020204030204" pitchFamily="34" charset="0"/>
          </a:endParaRPr>
        </a:p>
      </dsp:txBody>
      <dsp:txXfrm>
        <a:off x="2288139" y="1433925"/>
        <a:ext cx="6268450" cy="532758"/>
      </dsp:txXfrm>
    </dsp:sp>
    <dsp:sp modelId="{055CCED1-E27D-4C0F-B601-00C462AB14D5}">
      <dsp:nvSpPr>
        <dsp:cNvPr id="0" name=""/>
        <dsp:cNvSpPr/>
      </dsp:nvSpPr>
      <dsp:spPr>
        <a:xfrm>
          <a:off x="0" y="2859505"/>
          <a:ext cx="9037275" cy="756000"/>
        </a:xfrm>
        <a:prstGeom prst="rect">
          <a:avLst/>
        </a:prstGeom>
        <a:solidFill>
          <a:schemeClr val="lt1">
            <a:alpha val="90000"/>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1393" tIns="416560" rIns="701393" bIns="113792" numCol="1" spcCol="1270" anchor="t" anchorCtr="0">
          <a:noAutofit/>
        </a:bodyPr>
        <a:lstStyle/>
        <a:p>
          <a:pPr marL="171450" lvl="1" indent="-171450" algn="r" defTabSz="711200" rtl="1">
            <a:lnSpc>
              <a:spcPct val="90000"/>
            </a:lnSpc>
            <a:spcBef>
              <a:spcPct val="0"/>
            </a:spcBef>
            <a:spcAft>
              <a:spcPct val="15000"/>
            </a:spcAft>
            <a:buChar char="•"/>
          </a:pPr>
          <a:r>
            <a:rPr lang="ar-TN" sz="1600" b="1" u="none" kern="1200" dirty="0">
              <a:latin typeface="Calibri" panose="020F0502020204030204" pitchFamily="34" charset="0"/>
              <a:cs typeface="Calibri" panose="020F0502020204030204" pitchFamily="34" charset="0"/>
            </a:rPr>
            <a:t>العمل على المساهمة في النفاذ الرقمي الشامل والحد من الفجوات الرقمية بين الفئات أو المناطق أو الدول</a:t>
          </a:r>
          <a:endParaRPr lang="fr-FR" sz="1600" u="none" kern="1200" dirty="0">
            <a:latin typeface="Calibri" panose="020F0502020204030204" pitchFamily="34" charset="0"/>
            <a:cs typeface="Calibri" panose="020F0502020204030204" pitchFamily="34" charset="0"/>
          </a:endParaRPr>
        </a:p>
      </dsp:txBody>
      <dsp:txXfrm>
        <a:off x="0" y="2859505"/>
        <a:ext cx="9037275" cy="756000"/>
      </dsp:txXfrm>
    </dsp:sp>
    <dsp:sp modelId="{49DF7FCD-92E2-4D0C-8996-C7E3867D6D82}">
      <dsp:nvSpPr>
        <dsp:cNvPr id="0" name=""/>
        <dsp:cNvSpPr/>
      </dsp:nvSpPr>
      <dsp:spPr>
        <a:xfrm>
          <a:off x="2259318" y="2564304"/>
          <a:ext cx="6326092" cy="590400"/>
        </a:xfrm>
        <a:prstGeom prst="round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111" tIns="0" rIns="239111" bIns="0" numCol="1" spcCol="1270" anchor="ctr" anchorCtr="0">
          <a:noAutofit/>
        </a:bodyPr>
        <a:lstStyle/>
        <a:p>
          <a:pPr marL="0" lvl="0" indent="0" algn="r" defTabSz="889000">
            <a:lnSpc>
              <a:spcPct val="90000"/>
            </a:lnSpc>
            <a:spcBef>
              <a:spcPct val="0"/>
            </a:spcBef>
            <a:spcAft>
              <a:spcPct val="35000"/>
            </a:spcAft>
            <a:buNone/>
          </a:pPr>
          <a:r>
            <a:rPr lang="ar-TN" sz="2000" b="1" kern="1200" dirty="0">
              <a:latin typeface="Calibri" panose="020F0502020204030204" pitchFamily="34" charset="0"/>
              <a:cs typeface="Calibri" panose="020F0502020204030204" pitchFamily="34" charset="0"/>
            </a:rPr>
            <a:t>الهدف الاستراتيجي الثالث : تعزيز الاندماج الرقمي </a:t>
          </a:r>
          <a:endParaRPr lang="fr-FR" sz="2000" b="1" kern="1200" dirty="0">
            <a:latin typeface="Calibri" panose="020F0502020204030204" pitchFamily="34" charset="0"/>
            <a:cs typeface="Calibri" panose="020F0502020204030204" pitchFamily="34" charset="0"/>
          </a:endParaRPr>
        </a:p>
      </dsp:txBody>
      <dsp:txXfrm>
        <a:off x="2288139" y="2593125"/>
        <a:ext cx="6268450" cy="532758"/>
      </dsp:txXfrm>
    </dsp:sp>
    <dsp:sp modelId="{5215E4B4-84EA-4D7F-87B6-4066C8F6160E}">
      <dsp:nvSpPr>
        <dsp:cNvPr id="0" name=""/>
        <dsp:cNvSpPr/>
      </dsp:nvSpPr>
      <dsp:spPr>
        <a:xfrm>
          <a:off x="0" y="4018705"/>
          <a:ext cx="9037275" cy="756000"/>
        </a:xfrm>
        <a:prstGeom prst="rect">
          <a:avLst/>
        </a:prstGeom>
        <a:solidFill>
          <a:schemeClr val="lt1">
            <a:alpha val="90000"/>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1393" tIns="416560" rIns="701393" bIns="113792" numCol="1" spcCol="1270" anchor="t" anchorCtr="0">
          <a:noAutofit/>
        </a:bodyPr>
        <a:lstStyle/>
        <a:p>
          <a:pPr marL="171450" lvl="1" indent="-171450" algn="r" defTabSz="711200" rtl="1">
            <a:lnSpc>
              <a:spcPct val="90000"/>
            </a:lnSpc>
            <a:spcBef>
              <a:spcPct val="0"/>
            </a:spcBef>
            <a:spcAft>
              <a:spcPct val="15000"/>
            </a:spcAft>
            <a:buChar char="•"/>
          </a:pPr>
          <a:r>
            <a:rPr lang="ar-TN" sz="1600" b="1" u="none" kern="1200" dirty="0">
              <a:latin typeface="Calibri" panose="020F0502020204030204" pitchFamily="34" charset="0"/>
              <a:cs typeface="Calibri" panose="020F0502020204030204" pitchFamily="34" charset="0"/>
            </a:rPr>
            <a:t>العمل على مزيد تعزيز مناخ الثقة والأمان في المستقبل الرقمي من أجل التطور والاستدامة </a:t>
          </a:r>
          <a:endParaRPr lang="fr-FR" sz="1600" u="none" kern="1200" dirty="0">
            <a:latin typeface="Calibri" panose="020F0502020204030204" pitchFamily="34" charset="0"/>
            <a:cs typeface="Calibri" panose="020F0502020204030204" pitchFamily="34" charset="0"/>
          </a:endParaRPr>
        </a:p>
      </dsp:txBody>
      <dsp:txXfrm>
        <a:off x="0" y="4018705"/>
        <a:ext cx="9037275" cy="756000"/>
      </dsp:txXfrm>
    </dsp:sp>
    <dsp:sp modelId="{0B3112E0-D37B-473A-8CE2-1047E1371CD9}">
      <dsp:nvSpPr>
        <dsp:cNvPr id="0" name=""/>
        <dsp:cNvSpPr/>
      </dsp:nvSpPr>
      <dsp:spPr>
        <a:xfrm>
          <a:off x="2259318" y="3723505"/>
          <a:ext cx="6326092" cy="590400"/>
        </a:xfrm>
        <a:prstGeom prst="round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111" tIns="0" rIns="239111" bIns="0" numCol="1" spcCol="1270" anchor="ctr" anchorCtr="0">
          <a:noAutofit/>
        </a:bodyPr>
        <a:lstStyle/>
        <a:p>
          <a:pPr marL="0" lvl="0" indent="0" algn="r" defTabSz="889000">
            <a:lnSpc>
              <a:spcPct val="90000"/>
            </a:lnSpc>
            <a:spcBef>
              <a:spcPct val="0"/>
            </a:spcBef>
            <a:spcAft>
              <a:spcPct val="35000"/>
            </a:spcAft>
            <a:buNone/>
          </a:pPr>
          <a:r>
            <a:rPr lang="ar-TN" sz="2000" b="1" kern="1200" dirty="0">
              <a:latin typeface="Calibri" panose="020F0502020204030204" pitchFamily="34" charset="0"/>
              <a:cs typeface="Calibri" panose="020F0502020204030204" pitchFamily="34" charset="0"/>
            </a:rPr>
            <a:t>الهدف الاستراتيجي الرابع : تعزيز الثقة الرقمية </a:t>
          </a:r>
          <a:endParaRPr lang="fr-FR" sz="2000" b="1" kern="1200" dirty="0">
            <a:latin typeface="Calibri" panose="020F0502020204030204" pitchFamily="34" charset="0"/>
            <a:cs typeface="Calibri" panose="020F0502020204030204" pitchFamily="34" charset="0"/>
          </a:endParaRPr>
        </a:p>
      </dsp:txBody>
      <dsp:txXfrm>
        <a:off x="2288139" y="3752326"/>
        <a:ext cx="6268450"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286F9-D5A9-44AC-8E15-EE8E3FD3D338}">
      <dsp:nvSpPr>
        <dsp:cNvPr id="0" name=""/>
        <dsp:cNvSpPr/>
      </dsp:nvSpPr>
      <dsp:spPr>
        <a:xfrm>
          <a:off x="0" y="323054"/>
          <a:ext cx="9037275" cy="7560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1393" tIns="416560" rIns="701393" bIns="113792" numCol="1" spcCol="1270" anchor="t" anchorCtr="0">
          <a:noAutofit/>
        </a:bodyPr>
        <a:lstStyle/>
        <a:p>
          <a:pPr marL="171450" lvl="1" indent="-171450" algn="r" defTabSz="711200" rtl="1">
            <a:lnSpc>
              <a:spcPct val="90000"/>
            </a:lnSpc>
            <a:spcBef>
              <a:spcPct val="0"/>
            </a:spcBef>
            <a:spcAft>
              <a:spcPct val="15000"/>
            </a:spcAft>
            <a:buChar char="•"/>
          </a:pPr>
          <a:r>
            <a:rPr lang="ar-TN" sz="1600" b="1"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تقديم الدعم المستمر للدول العربية من خلال تنمية القدرات والمساندة الفنية </a:t>
          </a:r>
          <a:endParaRPr lang="fr-FR" sz="1600" b="1"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endParaRPr>
        </a:p>
      </dsp:txBody>
      <dsp:txXfrm>
        <a:off x="0" y="323054"/>
        <a:ext cx="9037275" cy="756000"/>
      </dsp:txXfrm>
    </dsp:sp>
    <dsp:sp modelId="{28A5A656-1503-4B89-8ADB-ED1E0FC50642}">
      <dsp:nvSpPr>
        <dsp:cNvPr id="0" name=""/>
        <dsp:cNvSpPr/>
      </dsp:nvSpPr>
      <dsp:spPr>
        <a:xfrm>
          <a:off x="2259318" y="27854"/>
          <a:ext cx="6326092" cy="59040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111" tIns="0" rIns="239111" bIns="0" numCol="1" spcCol="1270" anchor="ctr" anchorCtr="0">
          <a:noAutofit/>
        </a:bodyPr>
        <a:lstStyle/>
        <a:p>
          <a:pPr marL="0" lvl="0" indent="0" algn="r" defTabSz="889000">
            <a:lnSpc>
              <a:spcPct val="90000"/>
            </a:lnSpc>
            <a:spcBef>
              <a:spcPct val="0"/>
            </a:spcBef>
            <a:spcAft>
              <a:spcPct val="35000"/>
            </a:spcAft>
            <a:buNone/>
          </a:pPr>
          <a:r>
            <a:rPr lang="ar-TN" sz="2000" b="1" kern="1200" dirty="0">
              <a:latin typeface="Calibri" panose="020F0502020204030204" pitchFamily="34" charset="0"/>
              <a:cs typeface="Calibri" panose="020F0502020204030204" pitchFamily="34" charset="0"/>
            </a:rPr>
            <a:t>الممكن الاستراتيجي الأوّل : أيكتو بيت الخبرة العربي للتمكين الرقمي</a:t>
          </a:r>
          <a:endParaRPr lang="fr-FR" sz="2000" b="1" kern="1200" dirty="0">
            <a:latin typeface="Calibri" panose="020F0502020204030204" pitchFamily="34" charset="0"/>
            <a:cs typeface="Calibri" panose="020F0502020204030204" pitchFamily="34" charset="0"/>
          </a:endParaRPr>
        </a:p>
      </dsp:txBody>
      <dsp:txXfrm>
        <a:off x="2288139" y="56675"/>
        <a:ext cx="6268450" cy="532758"/>
      </dsp:txXfrm>
    </dsp:sp>
    <dsp:sp modelId="{9C568643-634C-4678-A00D-AC20076B77F9}">
      <dsp:nvSpPr>
        <dsp:cNvPr id="0" name=""/>
        <dsp:cNvSpPr/>
      </dsp:nvSpPr>
      <dsp:spPr>
        <a:xfrm>
          <a:off x="0" y="1482254"/>
          <a:ext cx="9037275" cy="756000"/>
        </a:xfrm>
        <a:prstGeom prst="rect">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1393" tIns="416560" rIns="701393" bIns="113792" numCol="1" spcCol="1270" anchor="t" anchorCtr="0">
          <a:noAutofit/>
        </a:bodyPr>
        <a:lstStyle/>
        <a:p>
          <a:pPr marL="171450" lvl="1" indent="-171450" algn="r" defTabSz="711200" rtl="1">
            <a:lnSpc>
              <a:spcPct val="90000"/>
            </a:lnSpc>
            <a:spcBef>
              <a:spcPct val="0"/>
            </a:spcBef>
            <a:spcAft>
              <a:spcPct val="15000"/>
            </a:spcAft>
            <a:buChar char="•"/>
          </a:pPr>
          <a:r>
            <a:rPr lang="ar-TN" sz="1600" b="1" kern="1200" dirty="0">
              <a:latin typeface="Calibri" panose="020F0502020204030204" pitchFamily="34" charset="0"/>
              <a:cs typeface="Calibri" panose="020F0502020204030204" pitchFamily="34" charset="0"/>
            </a:rPr>
            <a:t>تعزيز التعاون و العمل العربي والبين إقليمي والدولي المشترك </a:t>
          </a:r>
          <a:endParaRPr lang="fr-FR" sz="1600" u="none" kern="1200" dirty="0">
            <a:latin typeface="Calibri" panose="020F0502020204030204" pitchFamily="34" charset="0"/>
            <a:cs typeface="Calibri" panose="020F0502020204030204" pitchFamily="34" charset="0"/>
          </a:endParaRPr>
        </a:p>
      </dsp:txBody>
      <dsp:txXfrm>
        <a:off x="0" y="1482254"/>
        <a:ext cx="9037275" cy="756000"/>
      </dsp:txXfrm>
    </dsp:sp>
    <dsp:sp modelId="{626D0F33-BF40-4BFE-A88F-1BD03DEAAE58}">
      <dsp:nvSpPr>
        <dsp:cNvPr id="0" name=""/>
        <dsp:cNvSpPr/>
      </dsp:nvSpPr>
      <dsp:spPr>
        <a:xfrm>
          <a:off x="2259318" y="1187054"/>
          <a:ext cx="6326092" cy="590400"/>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111" tIns="0" rIns="239111" bIns="0" numCol="1" spcCol="1270" anchor="ctr" anchorCtr="0">
          <a:noAutofit/>
        </a:bodyPr>
        <a:lstStyle/>
        <a:p>
          <a:pPr marL="0" lvl="0" indent="0" algn="r" defTabSz="889000">
            <a:lnSpc>
              <a:spcPct val="90000"/>
            </a:lnSpc>
            <a:spcBef>
              <a:spcPct val="0"/>
            </a:spcBef>
            <a:spcAft>
              <a:spcPct val="35000"/>
            </a:spcAft>
            <a:buNone/>
          </a:pPr>
          <a:r>
            <a:rPr lang="ar-TN" sz="2000" b="1" kern="1200" dirty="0">
              <a:latin typeface="Calibri" panose="020F0502020204030204" pitchFamily="34" charset="0"/>
              <a:cs typeface="Calibri" panose="020F0502020204030204" pitchFamily="34" charset="0"/>
            </a:rPr>
            <a:t>الممكّن الاستراتيجي الثاني : تعزيز الشراكة و التعاون</a:t>
          </a:r>
          <a:endParaRPr lang="fr-FR" sz="2000" kern="1200" dirty="0">
            <a:latin typeface="Calibri" panose="020F0502020204030204" pitchFamily="34" charset="0"/>
            <a:cs typeface="Calibri" panose="020F0502020204030204" pitchFamily="34" charset="0"/>
          </a:endParaRPr>
        </a:p>
      </dsp:txBody>
      <dsp:txXfrm>
        <a:off x="2288139" y="1215875"/>
        <a:ext cx="6268450"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23386-250E-4FC8-B50A-94C5C939A223}">
      <dsp:nvSpPr>
        <dsp:cNvPr id="0" name=""/>
        <dsp:cNvSpPr/>
      </dsp:nvSpPr>
      <dsp:spPr>
        <a:xfrm>
          <a:off x="5531771" y="1626433"/>
          <a:ext cx="581617" cy="685806"/>
        </a:xfrm>
        <a:custGeom>
          <a:avLst/>
          <a:gdLst/>
          <a:ahLst/>
          <a:cxnLst/>
          <a:rect l="0" t="0" r="0" b="0"/>
          <a:pathLst>
            <a:path>
              <a:moveTo>
                <a:pt x="581617" y="0"/>
              </a:moveTo>
              <a:lnTo>
                <a:pt x="290808" y="0"/>
              </a:lnTo>
              <a:lnTo>
                <a:pt x="290808" y="685806"/>
              </a:lnTo>
              <a:lnTo>
                <a:pt x="0" y="685806"/>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800100" y="1946855"/>
        <a:ext cx="44961" cy="44961"/>
      </dsp:txXfrm>
    </dsp:sp>
    <dsp:sp modelId="{054D7DD2-EE51-4647-AE0E-B4F5212ABCA2}">
      <dsp:nvSpPr>
        <dsp:cNvPr id="0" name=""/>
        <dsp:cNvSpPr/>
      </dsp:nvSpPr>
      <dsp:spPr>
        <a:xfrm>
          <a:off x="5531771" y="1329974"/>
          <a:ext cx="581617" cy="296458"/>
        </a:xfrm>
        <a:custGeom>
          <a:avLst/>
          <a:gdLst/>
          <a:ahLst/>
          <a:cxnLst/>
          <a:rect l="0" t="0" r="0" b="0"/>
          <a:pathLst>
            <a:path>
              <a:moveTo>
                <a:pt x="581617" y="296458"/>
              </a:moveTo>
              <a:lnTo>
                <a:pt x="290808" y="296458"/>
              </a:lnTo>
              <a:lnTo>
                <a:pt x="290808" y="0"/>
              </a:lnTo>
              <a:lnTo>
                <a:pt x="0" y="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806260" y="1461883"/>
        <a:ext cx="32640" cy="32640"/>
      </dsp:txXfrm>
    </dsp:sp>
    <dsp:sp modelId="{3E560C9C-D7C7-4B8B-B65B-F4F20F904C63}">
      <dsp:nvSpPr>
        <dsp:cNvPr id="0" name=""/>
        <dsp:cNvSpPr/>
      </dsp:nvSpPr>
      <dsp:spPr>
        <a:xfrm rot="5400000">
          <a:off x="5047099" y="1069465"/>
          <a:ext cx="3246515" cy="111393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TN" sz="1800" b="1" kern="1200" dirty="0">
              <a:latin typeface="Calibri" panose="020F0502020204030204" pitchFamily="34" charset="0"/>
              <a:cs typeface="Calibri" panose="020F0502020204030204" pitchFamily="34" charset="0"/>
            </a:rPr>
            <a:t>الممكن الاستراتيجي الأوّل :</a:t>
          </a:r>
          <a:endParaRPr lang="fr-FR" sz="1800" b="1" kern="1200" dirty="0">
            <a:latin typeface="Calibri" panose="020F0502020204030204" pitchFamily="34" charset="0"/>
            <a:cs typeface="Calibri" panose="020F0502020204030204" pitchFamily="34" charset="0"/>
          </a:endParaRPr>
        </a:p>
        <a:p>
          <a:pPr marL="0" lvl="0" indent="0" algn="ctr" defTabSz="800100">
            <a:lnSpc>
              <a:spcPct val="90000"/>
            </a:lnSpc>
            <a:spcBef>
              <a:spcPct val="0"/>
            </a:spcBef>
            <a:spcAft>
              <a:spcPct val="35000"/>
            </a:spcAft>
            <a:buNone/>
          </a:pPr>
          <a:r>
            <a:rPr lang="ar-TN" sz="1800" b="1" kern="1200" dirty="0">
              <a:latin typeface="Calibri" panose="020F0502020204030204" pitchFamily="34" charset="0"/>
              <a:cs typeface="Calibri" panose="020F0502020204030204" pitchFamily="34" charset="0"/>
            </a:rPr>
            <a:t> أيكتو بيت الخبرة العربي للتمكين الرقمي</a:t>
          </a:r>
          <a:endParaRPr lang="fr-FR" sz="1800" b="1" kern="1200" dirty="0">
            <a:latin typeface="Calibri" panose="020F0502020204030204" pitchFamily="34" charset="0"/>
            <a:cs typeface="Calibri" panose="020F0502020204030204" pitchFamily="34" charset="0"/>
          </a:endParaRPr>
        </a:p>
        <a:p>
          <a:pPr marL="0" lvl="0" indent="0" algn="ctr" defTabSz="800100">
            <a:lnSpc>
              <a:spcPct val="90000"/>
            </a:lnSpc>
            <a:spcBef>
              <a:spcPct val="0"/>
            </a:spcBef>
            <a:spcAft>
              <a:spcPct val="35000"/>
            </a:spcAft>
            <a:buNone/>
          </a:pPr>
          <a:endParaRPr lang="fr-FR" sz="1800" b="1" kern="1200" dirty="0">
            <a:latin typeface="Calibri" panose="020F0502020204030204" pitchFamily="34" charset="0"/>
            <a:cs typeface="Calibri" panose="020F0502020204030204" pitchFamily="34" charset="0"/>
          </a:endParaRPr>
        </a:p>
      </dsp:txBody>
      <dsp:txXfrm>
        <a:off x="5047099" y="1069465"/>
        <a:ext cx="3246515" cy="1113935"/>
      </dsp:txXfrm>
    </dsp:sp>
    <dsp:sp modelId="{FFB65614-E7A8-4183-9654-F4C686E17249}">
      <dsp:nvSpPr>
        <dsp:cNvPr id="0" name=""/>
        <dsp:cNvSpPr/>
      </dsp:nvSpPr>
      <dsp:spPr>
        <a:xfrm>
          <a:off x="3508543" y="1021555"/>
          <a:ext cx="2023228" cy="616838"/>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ar-TN" sz="2100" kern="1200" dirty="0">
              <a:latin typeface="Calibri" panose="020F0502020204030204" pitchFamily="34" charset="0"/>
              <a:cs typeface="Calibri" panose="020F0502020204030204" pitchFamily="34" charset="0"/>
            </a:rPr>
            <a:t>مساندة فنية لفائدة </a:t>
          </a:r>
          <a:r>
            <a:rPr lang="ar-SA" sz="2100" kern="1200" dirty="0">
              <a:latin typeface="Calibri" panose="020F0502020204030204" pitchFamily="34" charset="0"/>
              <a:cs typeface="Calibri" panose="020F0502020204030204" pitchFamily="34" charset="0"/>
            </a:rPr>
            <a:t>العراق</a:t>
          </a:r>
          <a:endParaRPr lang="fr-FR" sz="2100" kern="1200" dirty="0">
            <a:latin typeface="Calibri" panose="020F0502020204030204" pitchFamily="34" charset="0"/>
            <a:cs typeface="Calibri" panose="020F0502020204030204" pitchFamily="34" charset="0"/>
          </a:endParaRPr>
        </a:p>
      </dsp:txBody>
      <dsp:txXfrm>
        <a:off x="3508543" y="1021555"/>
        <a:ext cx="2023228" cy="616838"/>
      </dsp:txXfrm>
    </dsp:sp>
    <dsp:sp modelId="{D4F177D7-C0C9-4EF8-AF08-41A2DB94F959}">
      <dsp:nvSpPr>
        <dsp:cNvPr id="0" name=""/>
        <dsp:cNvSpPr/>
      </dsp:nvSpPr>
      <dsp:spPr>
        <a:xfrm>
          <a:off x="3508543" y="2003820"/>
          <a:ext cx="2023228" cy="616838"/>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ar-TN" sz="2100" kern="1200" dirty="0">
              <a:latin typeface="Calibri" panose="020F0502020204030204" pitchFamily="34" charset="0"/>
              <a:cs typeface="Calibri" panose="020F0502020204030204" pitchFamily="34" charset="0"/>
            </a:rPr>
            <a:t>مساندة فنية لفائدة </a:t>
          </a:r>
          <a:r>
            <a:rPr lang="ar-SA" sz="2100" kern="1200" dirty="0">
              <a:latin typeface="Calibri" panose="020F0502020204030204" pitchFamily="34" charset="0"/>
              <a:cs typeface="Calibri" panose="020F0502020204030204" pitchFamily="34" charset="0"/>
            </a:rPr>
            <a:t>موريتانيا</a:t>
          </a:r>
          <a:endParaRPr lang="fr-FR" sz="2100" kern="1200" dirty="0">
            <a:latin typeface="Calibri" panose="020F0502020204030204" pitchFamily="34" charset="0"/>
            <a:cs typeface="Calibri" panose="020F0502020204030204" pitchFamily="34" charset="0"/>
          </a:endParaRPr>
        </a:p>
      </dsp:txBody>
      <dsp:txXfrm>
        <a:off x="3508543" y="2003820"/>
        <a:ext cx="2023228" cy="6168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03DA1-A186-41CF-A6C2-C70DFC0952BC}">
      <dsp:nvSpPr>
        <dsp:cNvPr id="0" name=""/>
        <dsp:cNvSpPr/>
      </dsp:nvSpPr>
      <dsp:spPr>
        <a:xfrm>
          <a:off x="3717977" y="590333"/>
          <a:ext cx="3476885" cy="229961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TN" sz="2400" b="1" kern="1200" dirty="0">
              <a:solidFill>
                <a:prstClr val="white"/>
              </a:solidFill>
              <a:latin typeface="Calibri" panose="020F0502020204030204" pitchFamily="34" charset="0"/>
              <a:ea typeface="+mn-ea"/>
              <a:cs typeface="Calibri" panose="020F0502020204030204" pitchFamily="34" charset="0"/>
            </a:rPr>
            <a:t>الممكن الاستراتيجي الثاني :</a:t>
          </a:r>
          <a:br>
            <a:rPr lang="ar-TN" sz="2400" b="1" kern="1200" dirty="0">
              <a:solidFill>
                <a:prstClr val="white"/>
              </a:solidFill>
              <a:latin typeface="Calibri" panose="020F0502020204030204" pitchFamily="34" charset="0"/>
              <a:ea typeface="+mn-ea"/>
              <a:cs typeface="Calibri" panose="020F0502020204030204" pitchFamily="34" charset="0"/>
            </a:rPr>
          </a:br>
          <a:r>
            <a:rPr lang="ar-TN" sz="3600" b="1" kern="1200" dirty="0">
              <a:solidFill>
                <a:prstClr val="white"/>
              </a:solidFill>
              <a:latin typeface="Calibri" panose="020F0502020204030204" pitchFamily="34" charset="0"/>
              <a:ea typeface="+mn-ea"/>
              <a:cs typeface="Calibri" panose="020F0502020204030204" pitchFamily="34" charset="0"/>
            </a:rPr>
            <a:t> </a:t>
          </a:r>
          <a:r>
            <a:rPr lang="ar-TN" sz="3200" b="1" kern="1200" dirty="0">
              <a:solidFill>
                <a:prstClr val="white"/>
              </a:solidFill>
              <a:latin typeface="Calibri" panose="020F0502020204030204" pitchFamily="34" charset="0"/>
              <a:ea typeface="+mn-ea"/>
              <a:cs typeface="Calibri" panose="020F0502020204030204" pitchFamily="34" charset="0"/>
            </a:rPr>
            <a:t>تعزيز الشراكة والتعاون </a:t>
          </a:r>
          <a:endParaRPr lang="fr-FR" sz="3200" b="1" kern="1200" dirty="0">
            <a:solidFill>
              <a:prstClr val="white"/>
            </a:solidFill>
            <a:latin typeface="Calibri" panose="020F0502020204030204" pitchFamily="34" charset="0"/>
            <a:ea typeface="+mn-ea"/>
            <a:cs typeface="Calibri" panose="020F0502020204030204" pitchFamily="34" charset="0"/>
          </a:endParaRPr>
        </a:p>
      </dsp:txBody>
      <dsp:txXfrm>
        <a:off x="3717977" y="590333"/>
        <a:ext cx="3476885" cy="22996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03DA1-A186-41CF-A6C2-C70DFC0952BC}">
      <dsp:nvSpPr>
        <dsp:cNvPr id="0" name=""/>
        <dsp:cNvSpPr/>
      </dsp:nvSpPr>
      <dsp:spPr>
        <a:xfrm>
          <a:off x="4281647" y="678020"/>
          <a:ext cx="3476885" cy="229961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ar-SA" sz="3200" b="1" kern="1200" dirty="0">
              <a:solidFill>
                <a:prstClr val="white"/>
              </a:solidFill>
              <a:latin typeface="Calibri" panose="020F0502020204030204" pitchFamily="34" charset="0"/>
              <a:ea typeface="+mn-ea"/>
              <a:cs typeface="Calibri" panose="020F0502020204030204" pitchFamily="34" charset="0"/>
            </a:rPr>
            <a:t>اعتماد </a:t>
          </a:r>
          <a:r>
            <a:rPr lang="ar-TN" sz="3200" b="1" kern="1200" dirty="0">
              <a:solidFill>
                <a:prstClr val="white"/>
              </a:solidFill>
              <a:latin typeface="Calibri" panose="020F0502020204030204" pitchFamily="34" charset="0"/>
              <a:ea typeface="+mn-ea"/>
              <a:cs typeface="Calibri" panose="020F0502020204030204" pitchFamily="34" charset="0"/>
            </a:rPr>
            <a:t>الرؤية الاستراتيجية</a:t>
          </a:r>
          <a:r>
            <a:rPr lang="ar-SA" sz="3200" b="1" kern="1200" dirty="0">
              <a:solidFill>
                <a:prstClr val="white"/>
              </a:solidFill>
              <a:latin typeface="Calibri" panose="020F0502020204030204" pitchFamily="34" charset="0"/>
              <a:ea typeface="+mn-ea"/>
              <a:cs typeface="Calibri" panose="020F0502020204030204" pitchFamily="34" charset="0"/>
            </a:rPr>
            <a:t> للمنظمة</a:t>
          </a:r>
          <a:r>
            <a:rPr lang="fr-FR" sz="3200" b="1" kern="1200" dirty="0">
              <a:solidFill>
                <a:prstClr val="white"/>
              </a:solidFill>
              <a:latin typeface="Calibri" panose="020F0502020204030204" pitchFamily="34" charset="0"/>
              <a:ea typeface="+mn-ea"/>
              <a:cs typeface="Calibri" panose="020F0502020204030204" pitchFamily="34" charset="0"/>
            </a:rPr>
            <a:t> </a:t>
          </a:r>
          <a:r>
            <a:rPr lang="ar-SA" sz="3200" b="1" kern="1200" dirty="0">
              <a:solidFill>
                <a:prstClr val="white"/>
              </a:solidFill>
              <a:latin typeface="Calibri" panose="020F0502020204030204" pitchFamily="34" charset="0"/>
              <a:ea typeface="+mn-ea"/>
              <a:cs typeface="Calibri" panose="020F0502020204030204" pitchFamily="34" charset="0"/>
            </a:rPr>
            <a:t> </a:t>
          </a:r>
          <a:endParaRPr lang="fr-FR" sz="3200" b="1" kern="1200" dirty="0">
            <a:solidFill>
              <a:prstClr val="white"/>
            </a:solidFill>
            <a:latin typeface="Calibri" panose="020F0502020204030204" pitchFamily="34" charset="0"/>
            <a:ea typeface="+mn-ea"/>
            <a:cs typeface="Calibri" panose="020F0502020204030204" pitchFamily="34" charset="0"/>
          </a:endParaRPr>
        </a:p>
        <a:p>
          <a:pPr marL="0" lvl="0" indent="0" algn="ctr" defTabSz="1422400">
            <a:lnSpc>
              <a:spcPct val="90000"/>
            </a:lnSpc>
            <a:spcBef>
              <a:spcPct val="0"/>
            </a:spcBef>
            <a:spcAft>
              <a:spcPct val="35000"/>
            </a:spcAft>
            <a:buNone/>
          </a:pPr>
          <a:r>
            <a:rPr lang="fr-FR" sz="3200" b="1" kern="1200" dirty="0">
              <a:solidFill>
                <a:prstClr val="white"/>
              </a:solidFill>
              <a:latin typeface="Calibri" panose="020F0502020204030204" pitchFamily="34" charset="0"/>
              <a:ea typeface="+mn-ea"/>
              <a:cs typeface="Calibri" panose="020F0502020204030204" pitchFamily="34" charset="0"/>
            </a:rPr>
            <a:t>2030</a:t>
          </a:r>
        </a:p>
      </dsp:txBody>
      <dsp:txXfrm>
        <a:off x="4281647" y="678020"/>
        <a:ext cx="3476885" cy="22996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28711-ED4C-4797-94DE-C10AFD1BC7C8}" type="datetimeFigureOut">
              <a:rPr lang="fr-FR" smtClean="0"/>
              <a:t>13/01/2025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853B01-CEF3-4E06-9C1F-DF7044363EC3}" type="slidenum">
              <a:rPr lang="fr-FR" smtClean="0"/>
              <a:t>‹#›</a:t>
            </a:fld>
            <a:endParaRPr lang="fr-FR"/>
          </a:p>
        </p:txBody>
      </p:sp>
    </p:spTree>
    <p:extLst>
      <p:ext uri="{BB962C8B-B14F-4D97-AF65-F5344CB8AC3E}">
        <p14:creationId xmlns:p14="http://schemas.microsoft.com/office/powerpoint/2010/main" val="4227672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4C89BD85-B328-4AE8-8061-3CE41BAB14E0}" type="datetimeFigureOut">
              <a:rPr lang="fr-FR" smtClean="0"/>
              <a:t>13/01/2025</a:t>
            </a:fld>
            <a:endParaRPr lang="fr-F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fr-F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0F89A4C2-91F7-424D-80F2-BD9E28EF6DA1}" type="slidenum">
              <a:rPr lang="fr-FR" smtClean="0"/>
              <a:t>‹#›</a:t>
            </a:fld>
            <a:endParaRPr lang="fr-FR"/>
          </a:p>
        </p:txBody>
      </p:sp>
    </p:spTree>
    <p:extLst>
      <p:ext uri="{BB962C8B-B14F-4D97-AF65-F5344CB8AC3E}">
        <p14:creationId xmlns:p14="http://schemas.microsoft.com/office/powerpoint/2010/main" val="345795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C89BD85-B328-4AE8-8061-3CE41BAB14E0}" type="datetimeFigureOut">
              <a:rPr lang="fr-FR" smtClean="0"/>
              <a:t>13/01/2025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F89A4C2-91F7-424D-80F2-BD9E28EF6DA1}" type="slidenum">
              <a:rPr lang="fr-FR" smtClean="0"/>
              <a:t>‹#›</a:t>
            </a:fld>
            <a:endParaRPr lang="fr-FR"/>
          </a:p>
        </p:txBody>
      </p:sp>
    </p:spTree>
    <p:extLst>
      <p:ext uri="{BB962C8B-B14F-4D97-AF65-F5344CB8AC3E}">
        <p14:creationId xmlns:p14="http://schemas.microsoft.com/office/powerpoint/2010/main" val="1625223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4C89BD85-B328-4AE8-8061-3CE41BAB14E0}" type="datetimeFigureOut">
              <a:rPr lang="fr-FR" smtClean="0"/>
              <a:t>13/01/2025</a:t>
            </a:fld>
            <a:endParaRPr lang="fr-FR"/>
          </a:p>
        </p:txBody>
      </p:sp>
      <p:sp>
        <p:nvSpPr>
          <p:cNvPr id="5" name="Footer Placeholder 4"/>
          <p:cNvSpPr>
            <a:spLocks noGrp="1"/>
          </p:cNvSpPr>
          <p:nvPr>
            <p:ph type="ftr" sz="quarter" idx="11"/>
          </p:nvPr>
        </p:nvSpPr>
        <p:spPr>
          <a:xfrm>
            <a:off x="774923" y="5951811"/>
            <a:ext cx="7896279" cy="365125"/>
          </a:xfrm>
        </p:spPr>
        <p:txBody>
          <a:bodyPr/>
          <a:lstStyle/>
          <a:p>
            <a:endParaRPr lang="fr-F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0F89A4C2-91F7-424D-80F2-BD9E28EF6DA1}" type="slidenum">
              <a:rPr lang="fr-FR" smtClean="0"/>
              <a:t>‹#›</a:t>
            </a:fld>
            <a:endParaRPr lang="fr-FR"/>
          </a:p>
        </p:txBody>
      </p:sp>
    </p:spTree>
    <p:extLst>
      <p:ext uri="{BB962C8B-B14F-4D97-AF65-F5344CB8AC3E}">
        <p14:creationId xmlns:p14="http://schemas.microsoft.com/office/powerpoint/2010/main" val="3206499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51"/>
        <p:cNvGrpSpPr/>
        <p:nvPr/>
      </p:nvGrpSpPr>
      <p:grpSpPr>
        <a:xfrm>
          <a:off x="0" y="0"/>
          <a:ext cx="0" cy="0"/>
          <a:chOff x="0" y="0"/>
          <a:chExt cx="0" cy="0"/>
        </a:xfrm>
      </p:grpSpPr>
      <p:sp>
        <p:nvSpPr>
          <p:cNvPr id="152" name="Google Shape;152;p11"/>
          <p:cNvSpPr txBox="1">
            <a:spLocks noGrp="1"/>
          </p:cNvSpPr>
          <p:nvPr>
            <p:ph type="title" hasCustomPrompt="1"/>
          </p:nvPr>
        </p:nvSpPr>
        <p:spPr>
          <a:xfrm>
            <a:off x="2720400" y="2428033"/>
            <a:ext cx="6751200" cy="1531200"/>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lvl1pPr lvl="0" algn="ctr">
              <a:spcBef>
                <a:spcPts val="0"/>
              </a:spcBef>
              <a:spcAft>
                <a:spcPts val="0"/>
              </a:spcAft>
              <a:buSzPts val="9600"/>
              <a:buNone/>
              <a:defRPr sz="8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53" name="Google Shape;153;p11"/>
          <p:cNvSpPr txBox="1">
            <a:spLocks noGrp="1"/>
          </p:cNvSpPr>
          <p:nvPr>
            <p:ph type="subTitle" idx="1"/>
          </p:nvPr>
        </p:nvSpPr>
        <p:spPr>
          <a:xfrm>
            <a:off x="2720400" y="4135800"/>
            <a:ext cx="67512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154" name="Google Shape;154;p11"/>
          <p:cNvGrpSpPr/>
          <p:nvPr/>
        </p:nvGrpSpPr>
        <p:grpSpPr>
          <a:xfrm>
            <a:off x="1" y="1"/>
            <a:ext cx="12192000" cy="6858000"/>
            <a:chOff x="1" y="1"/>
            <a:chExt cx="9144000" cy="5143500"/>
          </a:xfrm>
        </p:grpSpPr>
        <p:pic>
          <p:nvPicPr>
            <p:cNvPr id="155" name="Google Shape;155;p11"/>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rot="-5400000">
              <a:off x="158801" y="2152576"/>
              <a:ext cx="2832125" cy="3149725"/>
            </a:xfrm>
            <a:prstGeom prst="rect">
              <a:avLst/>
            </a:prstGeom>
            <a:noFill/>
            <a:ln>
              <a:noFill/>
            </a:ln>
          </p:spPr>
        </p:pic>
        <p:pic>
          <p:nvPicPr>
            <p:cNvPr id="156" name="Google Shape;156;p11"/>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rot="5400000">
              <a:off x="6153076" y="-158799"/>
              <a:ext cx="2832125" cy="3149725"/>
            </a:xfrm>
            <a:prstGeom prst="rect">
              <a:avLst/>
            </a:prstGeom>
            <a:noFill/>
            <a:ln>
              <a:noFill/>
            </a:ln>
          </p:spPr>
        </p:pic>
      </p:grpSp>
      <p:grpSp>
        <p:nvGrpSpPr>
          <p:cNvPr id="157" name="Google Shape;157;p11"/>
          <p:cNvGrpSpPr/>
          <p:nvPr/>
        </p:nvGrpSpPr>
        <p:grpSpPr>
          <a:xfrm rot="5400000">
            <a:off x="-653764" y="112871"/>
            <a:ext cx="3229399" cy="3003667"/>
            <a:chOff x="1298039" y="1316459"/>
            <a:chExt cx="2817319" cy="2620391"/>
          </a:xfrm>
        </p:grpSpPr>
        <p:sp>
          <p:nvSpPr>
            <p:cNvPr id="158" name="Google Shape;158;p11"/>
            <p:cNvSpPr/>
            <p:nvPr/>
          </p:nvSpPr>
          <p:spPr>
            <a:xfrm>
              <a:off x="1985178" y="2365878"/>
              <a:ext cx="864105" cy="502338"/>
            </a:xfrm>
            <a:custGeom>
              <a:avLst/>
              <a:gdLst/>
              <a:ahLst/>
              <a:cxnLst/>
              <a:rect l="l" t="t" r="r" b="b"/>
              <a:pathLst>
                <a:path w="3418" h="1987" extrusionOk="0">
                  <a:moveTo>
                    <a:pt x="0" y="1986"/>
                  </a:moveTo>
                  <a:lnTo>
                    <a:pt x="244" y="0"/>
                  </a:lnTo>
                  <a:lnTo>
                    <a:pt x="3417" y="686"/>
                  </a:lnTo>
                  <a:lnTo>
                    <a:pt x="0" y="1986"/>
                  </a:lnTo>
                  <a:moveTo>
                    <a:pt x="267" y="32"/>
                  </a:moveTo>
                  <a:lnTo>
                    <a:pt x="32" y="1946"/>
                  </a:lnTo>
                  <a:lnTo>
                    <a:pt x="3324" y="693"/>
                  </a:lnTo>
                  <a:lnTo>
                    <a:pt x="267" y="32"/>
                  </a:lnTo>
                </a:path>
              </a:pathLst>
            </a:custGeom>
            <a:solidFill>
              <a:srgbClr val="4CFDFD">
                <a:alpha val="25790"/>
              </a:srgbClr>
            </a:solidFill>
            <a:ln>
              <a:noFill/>
            </a:ln>
          </p:spPr>
        </p:sp>
        <p:sp>
          <p:nvSpPr>
            <p:cNvPr id="159" name="Google Shape;159;p11"/>
            <p:cNvSpPr/>
            <p:nvPr/>
          </p:nvSpPr>
          <p:spPr>
            <a:xfrm>
              <a:off x="1836778" y="1316459"/>
              <a:ext cx="1864979" cy="1228416"/>
            </a:xfrm>
            <a:custGeom>
              <a:avLst/>
              <a:gdLst/>
              <a:ahLst/>
              <a:cxnLst/>
              <a:rect l="l" t="t" r="r" b="b"/>
              <a:pathLst>
                <a:path w="7377" h="4859" extrusionOk="0">
                  <a:moveTo>
                    <a:pt x="3962" y="4858"/>
                  </a:moveTo>
                  <a:lnTo>
                    <a:pt x="2750" y="4207"/>
                  </a:lnTo>
                  <a:lnTo>
                    <a:pt x="2401" y="4521"/>
                  </a:lnTo>
                  <a:lnTo>
                    <a:pt x="2392" y="4515"/>
                  </a:lnTo>
                  <a:lnTo>
                    <a:pt x="0" y="2729"/>
                  </a:lnTo>
                  <a:lnTo>
                    <a:pt x="14" y="2707"/>
                  </a:lnTo>
                  <a:lnTo>
                    <a:pt x="2746" y="4175"/>
                  </a:lnTo>
                  <a:lnTo>
                    <a:pt x="7376" y="0"/>
                  </a:lnTo>
                  <a:lnTo>
                    <a:pt x="3962" y="4858"/>
                  </a:lnTo>
                  <a:moveTo>
                    <a:pt x="2770" y="4188"/>
                  </a:moveTo>
                  <a:lnTo>
                    <a:pt x="3953" y="4823"/>
                  </a:lnTo>
                  <a:lnTo>
                    <a:pt x="7219" y="176"/>
                  </a:lnTo>
                  <a:lnTo>
                    <a:pt x="2770" y="4188"/>
                  </a:lnTo>
                  <a:moveTo>
                    <a:pt x="158" y="2815"/>
                  </a:moveTo>
                  <a:lnTo>
                    <a:pt x="2399" y="4487"/>
                  </a:lnTo>
                  <a:lnTo>
                    <a:pt x="2725" y="4193"/>
                  </a:lnTo>
                  <a:lnTo>
                    <a:pt x="158" y="2815"/>
                  </a:lnTo>
                </a:path>
              </a:pathLst>
            </a:custGeom>
            <a:solidFill>
              <a:srgbClr val="4CFDFD">
                <a:alpha val="25790"/>
              </a:srgbClr>
            </a:solidFill>
            <a:ln>
              <a:noFill/>
            </a:ln>
          </p:spPr>
        </p:sp>
        <p:sp>
          <p:nvSpPr>
            <p:cNvPr id="160" name="Google Shape;160;p11"/>
            <p:cNvSpPr/>
            <p:nvPr/>
          </p:nvSpPr>
          <p:spPr>
            <a:xfrm>
              <a:off x="1987201" y="2547144"/>
              <a:ext cx="1152814" cy="1158640"/>
            </a:xfrm>
            <a:custGeom>
              <a:avLst/>
              <a:gdLst/>
              <a:ahLst/>
              <a:cxnLst/>
              <a:rect l="l" t="t" r="r" b="b"/>
              <a:pathLst>
                <a:path w="4560" h="4583" extrusionOk="0">
                  <a:moveTo>
                    <a:pt x="4091" y="4582"/>
                  </a:moveTo>
                  <a:lnTo>
                    <a:pt x="0" y="1260"/>
                  </a:lnTo>
                  <a:lnTo>
                    <a:pt x="17" y="1239"/>
                  </a:lnTo>
                  <a:lnTo>
                    <a:pt x="3991" y="4466"/>
                  </a:lnTo>
                  <a:lnTo>
                    <a:pt x="1661" y="597"/>
                  </a:lnTo>
                  <a:lnTo>
                    <a:pt x="4454" y="712"/>
                  </a:lnTo>
                  <a:lnTo>
                    <a:pt x="3277" y="23"/>
                  </a:lnTo>
                  <a:lnTo>
                    <a:pt x="3290" y="0"/>
                  </a:lnTo>
                  <a:lnTo>
                    <a:pt x="4559" y="743"/>
                  </a:lnTo>
                  <a:lnTo>
                    <a:pt x="1709" y="625"/>
                  </a:lnTo>
                  <a:lnTo>
                    <a:pt x="4091" y="4582"/>
                  </a:lnTo>
                </a:path>
              </a:pathLst>
            </a:custGeom>
            <a:solidFill>
              <a:srgbClr val="4CFDFD">
                <a:alpha val="25790"/>
              </a:srgbClr>
            </a:solidFill>
            <a:ln>
              <a:noFill/>
            </a:ln>
          </p:spPr>
        </p:sp>
        <p:sp>
          <p:nvSpPr>
            <p:cNvPr id="161" name="Google Shape;161;p11"/>
            <p:cNvSpPr/>
            <p:nvPr/>
          </p:nvSpPr>
          <p:spPr>
            <a:xfrm>
              <a:off x="2824762" y="1801098"/>
              <a:ext cx="1064330" cy="744533"/>
            </a:xfrm>
            <a:custGeom>
              <a:avLst/>
              <a:gdLst/>
              <a:ahLst/>
              <a:cxnLst/>
              <a:rect l="l" t="t" r="r" b="b"/>
              <a:pathLst>
                <a:path w="4210" h="2945" extrusionOk="0">
                  <a:moveTo>
                    <a:pt x="0" y="2944"/>
                  </a:moveTo>
                  <a:lnTo>
                    <a:pt x="3848" y="0"/>
                  </a:lnTo>
                  <a:lnTo>
                    <a:pt x="4209" y="2327"/>
                  </a:lnTo>
                  <a:lnTo>
                    <a:pt x="0" y="2944"/>
                  </a:lnTo>
                  <a:moveTo>
                    <a:pt x="3828" y="48"/>
                  </a:moveTo>
                  <a:lnTo>
                    <a:pt x="97" y="2903"/>
                  </a:lnTo>
                  <a:lnTo>
                    <a:pt x="4178" y="2305"/>
                  </a:lnTo>
                  <a:lnTo>
                    <a:pt x="3828" y="48"/>
                  </a:lnTo>
                </a:path>
              </a:pathLst>
            </a:custGeom>
            <a:solidFill>
              <a:srgbClr val="4CFDFD">
                <a:alpha val="25790"/>
              </a:srgbClr>
            </a:solidFill>
            <a:ln>
              <a:noFill/>
            </a:ln>
          </p:spPr>
        </p:sp>
        <p:sp>
          <p:nvSpPr>
            <p:cNvPr id="162" name="Google Shape;162;p11"/>
            <p:cNvSpPr/>
            <p:nvPr/>
          </p:nvSpPr>
          <p:spPr>
            <a:xfrm>
              <a:off x="3121815" y="2725881"/>
              <a:ext cx="993543" cy="1039818"/>
            </a:xfrm>
            <a:custGeom>
              <a:avLst/>
              <a:gdLst/>
              <a:ahLst/>
              <a:cxnLst/>
              <a:rect l="l" t="t" r="r" b="b"/>
              <a:pathLst>
                <a:path w="3930" h="4113" extrusionOk="0">
                  <a:moveTo>
                    <a:pt x="872" y="4112"/>
                  </a:moveTo>
                  <a:lnTo>
                    <a:pt x="867" y="4089"/>
                  </a:lnTo>
                  <a:lnTo>
                    <a:pt x="0" y="0"/>
                  </a:lnTo>
                  <a:lnTo>
                    <a:pt x="22" y="7"/>
                  </a:lnTo>
                  <a:lnTo>
                    <a:pt x="3929" y="1252"/>
                  </a:lnTo>
                  <a:lnTo>
                    <a:pt x="3913" y="1268"/>
                  </a:lnTo>
                  <a:lnTo>
                    <a:pt x="872" y="4112"/>
                  </a:lnTo>
                  <a:moveTo>
                    <a:pt x="35" y="39"/>
                  </a:moveTo>
                  <a:lnTo>
                    <a:pt x="889" y="4061"/>
                  </a:lnTo>
                  <a:lnTo>
                    <a:pt x="3878" y="1264"/>
                  </a:lnTo>
                  <a:lnTo>
                    <a:pt x="35" y="39"/>
                  </a:lnTo>
                </a:path>
              </a:pathLst>
            </a:custGeom>
            <a:solidFill>
              <a:srgbClr val="4CFDFD">
                <a:alpha val="25790"/>
              </a:srgbClr>
            </a:solidFill>
            <a:ln>
              <a:noFill/>
            </a:ln>
          </p:spPr>
        </p:sp>
        <p:sp>
          <p:nvSpPr>
            <p:cNvPr id="163" name="Google Shape;163;p11"/>
            <p:cNvSpPr/>
            <p:nvPr/>
          </p:nvSpPr>
          <p:spPr>
            <a:xfrm>
              <a:off x="2401304" y="2688212"/>
              <a:ext cx="728851" cy="1012514"/>
            </a:xfrm>
            <a:custGeom>
              <a:avLst/>
              <a:gdLst/>
              <a:ahLst/>
              <a:cxnLst/>
              <a:rect l="l" t="t" r="r" b="b"/>
              <a:pathLst>
                <a:path w="2883" h="4005" extrusionOk="0">
                  <a:moveTo>
                    <a:pt x="2411" y="4004"/>
                  </a:moveTo>
                  <a:lnTo>
                    <a:pt x="0" y="0"/>
                  </a:lnTo>
                  <a:lnTo>
                    <a:pt x="2048" y="1554"/>
                  </a:lnTo>
                  <a:lnTo>
                    <a:pt x="1687" y="157"/>
                  </a:lnTo>
                  <a:lnTo>
                    <a:pt x="1713" y="150"/>
                  </a:lnTo>
                  <a:lnTo>
                    <a:pt x="2093" y="1621"/>
                  </a:lnTo>
                  <a:lnTo>
                    <a:pt x="94" y="104"/>
                  </a:lnTo>
                  <a:lnTo>
                    <a:pt x="2394" y="3925"/>
                  </a:lnTo>
                  <a:lnTo>
                    <a:pt x="2855" y="167"/>
                  </a:lnTo>
                  <a:lnTo>
                    <a:pt x="2882" y="170"/>
                  </a:lnTo>
                  <a:lnTo>
                    <a:pt x="2411" y="4004"/>
                  </a:lnTo>
                </a:path>
              </a:pathLst>
            </a:custGeom>
            <a:solidFill>
              <a:srgbClr val="4CFDFD">
                <a:alpha val="25790"/>
              </a:srgbClr>
            </a:solidFill>
            <a:ln>
              <a:noFill/>
            </a:ln>
          </p:spPr>
        </p:sp>
        <p:sp>
          <p:nvSpPr>
            <p:cNvPr id="164" name="Google Shape;164;p11"/>
            <p:cNvSpPr/>
            <p:nvPr/>
          </p:nvSpPr>
          <p:spPr>
            <a:xfrm>
              <a:off x="1750317" y="3235548"/>
              <a:ext cx="1266325" cy="701302"/>
            </a:xfrm>
            <a:custGeom>
              <a:avLst/>
              <a:gdLst/>
              <a:ahLst/>
              <a:cxnLst/>
              <a:rect l="l" t="t" r="r" b="b"/>
              <a:pathLst>
                <a:path w="5009" h="2774" extrusionOk="0">
                  <a:moveTo>
                    <a:pt x="0" y="2773"/>
                  </a:moveTo>
                  <a:lnTo>
                    <a:pt x="2782" y="0"/>
                  </a:lnTo>
                  <a:lnTo>
                    <a:pt x="2792" y="7"/>
                  </a:lnTo>
                  <a:lnTo>
                    <a:pt x="5008" y="1807"/>
                  </a:lnTo>
                  <a:lnTo>
                    <a:pt x="0" y="2773"/>
                  </a:lnTo>
                  <a:moveTo>
                    <a:pt x="2784" y="36"/>
                  </a:moveTo>
                  <a:lnTo>
                    <a:pt x="80" y="2731"/>
                  </a:lnTo>
                  <a:lnTo>
                    <a:pt x="4948" y="1792"/>
                  </a:lnTo>
                  <a:lnTo>
                    <a:pt x="2784" y="36"/>
                  </a:lnTo>
                </a:path>
              </a:pathLst>
            </a:custGeom>
            <a:solidFill>
              <a:srgbClr val="4CFDFD">
                <a:alpha val="25790"/>
              </a:srgbClr>
            </a:solidFill>
            <a:ln>
              <a:noFill/>
            </a:ln>
          </p:spPr>
        </p:sp>
        <p:sp>
          <p:nvSpPr>
            <p:cNvPr id="165" name="Google Shape;165;p11"/>
            <p:cNvSpPr/>
            <p:nvPr/>
          </p:nvSpPr>
          <p:spPr>
            <a:xfrm>
              <a:off x="1298039" y="2359558"/>
              <a:ext cx="756660" cy="1158134"/>
            </a:xfrm>
            <a:custGeom>
              <a:avLst/>
              <a:gdLst/>
              <a:ahLst/>
              <a:cxnLst/>
              <a:rect l="l" t="t" r="r" b="b"/>
              <a:pathLst>
                <a:path w="2993" h="4581" extrusionOk="0">
                  <a:moveTo>
                    <a:pt x="2421" y="4580"/>
                  </a:moveTo>
                  <a:lnTo>
                    <a:pt x="0" y="3345"/>
                  </a:lnTo>
                  <a:lnTo>
                    <a:pt x="2992" y="0"/>
                  </a:lnTo>
                  <a:lnTo>
                    <a:pt x="2421" y="4580"/>
                  </a:lnTo>
                  <a:moveTo>
                    <a:pt x="43" y="3337"/>
                  </a:moveTo>
                  <a:lnTo>
                    <a:pt x="2399" y="4539"/>
                  </a:lnTo>
                  <a:lnTo>
                    <a:pt x="2955" y="81"/>
                  </a:lnTo>
                  <a:lnTo>
                    <a:pt x="43" y="3337"/>
                  </a:lnTo>
                </a:path>
              </a:pathLst>
            </a:custGeom>
            <a:solidFill>
              <a:srgbClr val="4CFDFD">
                <a:alpha val="25790"/>
              </a:srgbClr>
            </a:solidFill>
            <a:ln>
              <a:noFill/>
            </a:ln>
          </p:spPr>
        </p:sp>
        <p:sp>
          <p:nvSpPr>
            <p:cNvPr id="166" name="Google Shape;166;p11"/>
            <p:cNvSpPr/>
            <p:nvPr/>
          </p:nvSpPr>
          <p:spPr>
            <a:xfrm>
              <a:off x="1903268" y="2856332"/>
              <a:ext cx="556940" cy="661863"/>
            </a:xfrm>
            <a:custGeom>
              <a:avLst/>
              <a:gdLst/>
              <a:ahLst/>
              <a:cxnLst/>
              <a:rect l="l" t="t" r="r" b="b"/>
              <a:pathLst>
                <a:path w="2203" h="2618" extrusionOk="0">
                  <a:moveTo>
                    <a:pt x="0" y="2617"/>
                  </a:moveTo>
                  <a:lnTo>
                    <a:pt x="330" y="0"/>
                  </a:lnTo>
                  <a:lnTo>
                    <a:pt x="2202" y="1520"/>
                  </a:lnTo>
                  <a:lnTo>
                    <a:pt x="0" y="2617"/>
                  </a:lnTo>
                  <a:moveTo>
                    <a:pt x="350" y="50"/>
                  </a:moveTo>
                  <a:lnTo>
                    <a:pt x="32" y="2571"/>
                  </a:lnTo>
                  <a:lnTo>
                    <a:pt x="2154" y="1515"/>
                  </a:lnTo>
                  <a:lnTo>
                    <a:pt x="350" y="50"/>
                  </a:lnTo>
                </a:path>
              </a:pathLst>
            </a:custGeom>
            <a:solidFill>
              <a:srgbClr val="4CFDFD">
                <a:alpha val="25790"/>
              </a:srgbClr>
            </a:solidFill>
            <a:ln>
              <a:noFill/>
            </a:ln>
          </p:spPr>
        </p:sp>
        <p:sp>
          <p:nvSpPr>
            <p:cNvPr id="167" name="Google Shape;167;p11"/>
            <p:cNvSpPr/>
            <p:nvPr/>
          </p:nvSpPr>
          <p:spPr>
            <a:xfrm>
              <a:off x="1344556" y="2243770"/>
              <a:ext cx="711913" cy="835040"/>
            </a:xfrm>
            <a:custGeom>
              <a:avLst/>
              <a:gdLst/>
              <a:ahLst/>
              <a:cxnLst/>
              <a:rect l="l" t="t" r="r" b="b"/>
              <a:pathLst>
                <a:path w="2816" h="3303" extrusionOk="0">
                  <a:moveTo>
                    <a:pt x="300" y="3302"/>
                  </a:moveTo>
                  <a:lnTo>
                    <a:pt x="298" y="3271"/>
                  </a:lnTo>
                  <a:lnTo>
                    <a:pt x="0" y="0"/>
                  </a:lnTo>
                  <a:lnTo>
                    <a:pt x="2815" y="490"/>
                  </a:lnTo>
                  <a:lnTo>
                    <a:pt x="300" y="3302"/>
                  </a:lnTo>
                  <a:moveTo>
                    <a:pt x="30" y="32"/>
                  </a:moveTo>
                  <a:lnTo>
                    <a:pt x="321" y="3239"/>
                  </a:lnTo>
                  <a:lnTo>
                    <a:pt x="2764" y="508"/>
                  </a:lnTo>
                  <a:lnTo>
                    <a:pt x="30" y="32"/>
                  </a:lnTo>
                </a:path>
              </a:pathLst>
            </a:custGeom>
            <a:solidFill>
              <a:srgbClr val="4CFDFD">
                <a:alpha val="25790"/>
              </a:srgbClr>
            </a:solidFill>
            <a:ln>
              <a:noFill/>
            </a:ln>
          </p:spPr>
        </p:sp>
        <p:sp>
          <p:nvSpPr>
            <p:cNvPr id="168" name="Google Shape;168;p11"/>
            <p:cNvSpPr/>
            <p:nvPr/>
          </p:nvSpPr>
          <p:spPr>
            <a:xfrm>
              <a:off x="3860780" y="2362592"/>
              <a:ext cx="48287" cy="48287"/>
            </a:xfrm>
            <a:custGeom>
              <a:avLst/>
              <a:gdLst/>
              <a:ahLst/>
              <a:cxnLst/>
              <a:rect l="l" t="t" r="r" b="b"/>
              <a:pathLst>
                <a:path w="191" h="191" extrusionOk="0">
                  <a:moveTo>
                    <a:pt x="181" y="53"/>
                  </a:moveTo>
                  <a:lnTo>
                    <a:pt x="184" y="62"/>
                  </a:lnTo>
                  <a:lnTo>
                    <a:pt x="187" y="71"/>
                  </a:lnTo>
                  <a:lnTo>
                    <a:pt x="189" y="80"/>
                  </a:lnTo>
                  <a:lnTo>
                    <a:pt x="190" y="89"/>
                  </a:lnTo>
                  <a:lnTo>
                    <a:pt x="190" y="98"/>
                  </a:lnTo>
                  <a:lnTo>
                    <a:pt x="190" y="108"/>
                  </a:lnTo>
                  <a:lnTo>
                    <a:pt x="188" y="117"/>
                  </a:lnTo>
                  <a:lnTo>
                    <a:pt x="185" y="125"/>
                  </a:lnTo>
                  <a:lnTo>
                    <a:pt x="182" y="134"/>
                  </a:lnTo>
                  <a:lnTo>
                    <a:pt x="178" y="142"/>
                  </a:lnTo>
                  <a:lnTo>
                    <a:pt x="173" y="150"/>
                  </a:lnTo>
                  <a:lnTo>
                    <a:pt x="167" y="157"/>
                  </a:lnTo>
                  <a:lnTo>
                    <a:pt x="161" y="164"/>
                  </a:lnTo>
                  <a:lnTo>
                    <a:pt x="154" y="170"/>
                  </a:lnTo>
                  <a:lnTo>
                    <a:pt x="146" y="176"/>
                  </a:lnTo>
                  <a:lnTo>
                    <a:pt x="138" y="181"/>
                  </a:lnTo>
                  <a:lnTo>
                    <a:pt x="129" y="184"/>
                  </a:lnTo>
                  <a:lnTo>
                    <a:pt x="120" y="187"/>
                  </a:lnTo>
                  <a:lnTo>
                    <a:pt x="110" y="189"/>
                  </a:lnTo>
                  <a:lnTo>
                    <a:pt x="101" y="190"/>
                  </a:lnTo>
                  <a:lnTo>
                    <a:pt x="92" y="190"/>
                  </a:lnTo>
                  <a:lnTo>
                    <a:pt x="83" y="190"/>
                  </a:lnTo>
                  <a:lnTo>
                    <a:pt x="74" y="188"/>
                  </a:lnTo>
                  <a:lnTo>
                    <a:pt x="65" y="185"/>
                  </a:lnTo>
                  <a:lnTo>
                    <a:pt x="56" y="182"/>
                  </a:lnTo>
                  <a:lnTo>
                    <a:pt x="48" y="178"/>
                  </a:lnTo>
                  <a:lnTo>
                    <a:pt x="40" y="173"/>
                  </a:lnTo>
                  <a:lnTo>
                    <a:pt x="33" y="167"/>
                  </a:lnTo>
                  <a:lnTo>
                    <a:pt x="26" y="161"/>
                  </a:lnTo>
                  <a:lnTo>
                    <a:pt x="20" y="154"/>
                  </a:lnTo>
                  <a:lnTo>
                    <a:pt x="14" y="146"/>
                  </a:lnTo>
                  <a:lnTo>
                    <a:pt x="10" y="138"/>
                  </a:lnTo>
                  <a:lnTo>
                    <a:pt x="6" y="129"/>
                  </a:lnTo>
                  <a:lnTo>
                    <a:pt x="3" y="120"/>
                  </a:lnTo>
                  <a:lnTo>
                    <a:pt x="1" y="110"/>
                  </a:lnTo>
                  <a:lnTo>
                    <a:pt x="0" y="101"/>
                  </a:lnTo>
                  <a:lnTo>
                    <a:pt x="0" y="92"/>
                  </a:lnTo>
                  <a:lnTo>
                    <a:pt x="1" y="83"/>
                  </a:lnTo>
                  <a:lnTo>
                    <a:pt x="2" y="74"/>
                  </a:lnTo>
                  <a:lnTo>
                    <a:pt x="5" y="65"/>
                  </a:lnTo>
                  <a:lnTo>
                    <a:pt x="8" y="56"/>
                  </a:lnTo>
                  <a:lnTo>
                    <a:pt x="12" y="48"/>
                  </a:lnTo>
                  <a:lnTo>
                    <a:pt x="17" y="40"/>
                  </a:lnTo>
                  <a:lnTo>
                    <a:pt x="23" y="33"/>
                  </a:lnTo>
                  <a:lnTo>
                    <a:pt x="29" y="26"/>
                  </a:lnTo>
                  <a:lnTo>
                    <a:pt x="36" y="20"/>
                  </a:lnTo>
                  <a:lnTo>
                    <a:pt x="44" y="14"/>
                  </a:lnTo>
                  <a:lnTo>
                    <a:pt x="53" y="10"/>
                  </a:lnTo>
                  <a:lnTo>
                    <a:pt x="62" y="6"/>
                  </a:lnTo>
                  <a:lnTo>
                    <a:pt x="71" y="3"/>
                  </a:lnTo>
                  <a:lnTo>
                    <a:pt x="80" y="1"/>
                  </a:lnTo>
                  <a:lnTo>
                    <a:pt x="89" y="0"/>
                  </a:lnTo>
                  <a:lnTo>
                    <a:pt x="98" y="0"/>
                  </a:lnTo>
                  <a:lnTo>
                    <a:pt x="108" y="1"/>
                  </a:lnTo>
                  <a:lnTo>
                    <a:pt x="117" y="2"/>
                  </a:lnTo>
                  <a:lnTo>
                    <a:pt x="125" y="5"/>
                  </a:lnTo>
                  <a:lnTo>
                    <a:pt x="134" y="8"/>
                  </a:lnTo>
                  <a:lnTo>
                    <a:pt x="142" y="12"/>
                  </a:lnTo>
                  <a:lnTo>
                    <a:pt x="150" y="17"/>
                  </a:lnTo>
                  <a:lnTo>
                    <a:pt x="157" y="23"/>
                  </a:lnTo>
                  <a:lnTo>
                    <a:pt x="164" y="29"/>
                  </a:lnTo>
                  <a:lnTo>
                    <a:pt x="170" y="36"/>
                  </a:lnTo>
                  <a:lnTo>
                    <a:pt x="176" y="44"/>
                  </a:lnTo>
                  <a:lnTo>
                    <a:pt x="181" y="53"/>
                  </a:lnTo>
                </a:path>
              </a:pathLst>
            </a:custGeom>
            <a:solidFill>
              <a:srgbClr val="4CFDFD">
                <a:alpha val="25790"/>
              </a:srgbClr>
            </a:solidFill>
            <a:ln>
              <a:noFill/>
            </a:ln>
          </p:spPr>
        </p:sp>
        <p:sp>
          <p:nvSpPr>
            <p:cNvPr id="169" name="Google Shape;169;p11"/>
            <p:cNvSpPr/>
            <p:nvPr/>
          </p:nvSpPr>
          <p:spPr>
            <a:xfrm>
              <a:off x="2836897" y="2386609"/>
              <a:ext cx="1048150" cy="344836"/>
            </a:xfrm>
            <a:custGeom>
              <a:avLst/>
              <a:gdLst/>
              <a:ahLst/>
              <a:cxnLst/>
              <a:rect l="l" t="t" r="r" b="b"/>
              <a:pathLst>
                <a:path w="4146" h="1364" extrusionOk="0">
                  <a:moveTo>
                    <a:pt x="1145" y="1363"/>
                  </a:moveTo>
                  <a:lnTo>
                    <a:pt x="4145" y="0"/>
                  </a:lnTo>
                  <a:lnTo>
                    <a:pt x="0" y="608"/>
                  </a:lnTo>
                  <a:lnTo>
                    <a:pt x="1145" y="1363"/>
                  </a:lnTo>
                </a:path>
              </a:pathLst>
            </a:custGeom>
            <a:solidFill>
              <a:srgbClr val="FFFFFF">
                <a:alpha val="17650"/>
              </a:srgbClr>
            </a:solidFill>
            <a:ln>
              <a:noFill/>
            </a:ln>
          </p:spPr>
        </p:sp>
        <p:sp>
          <p:nvSpPr>
            <p:cNvPr id="170" name="Google Shape;170;p11"/>
            <p:cNvSpPr/>
            <p:nvPr/>
          </p:nvSpPr>
          <p:spPr>
            <a:xfrm>
              <a:off x="2531249" y="1432500"/>
              <a:ext cx="680059" cy="943749"/>
            </a:xfrm>
            <a:custGeom>
              <a:avLst/>
              <a:gdLst/>
              <a:ahLst/>
              <a:cxnLst/>
              <a:rect l="l" t="t" r="r" b="b"/>
              <a:pathLst>
                <a:path w="2690" h="3733" extrusionOk="0">
                  <a:moveTo>
                    <a:pt x="0" y="3732"/>
                  </a:moveTo>
                  <a:lnTo>
                    <a:pt x="27" y="0"/>
                  </a:lnTo>
                  <a:lnTo>
                    <a:pt x="2689" y="1308"/>
                  </a:lnTo>
                  <a:lnTo>
                    <a:pt x="0" y="3732"/>
                  </a:lnTo>
                </a:path>
              </a:pathLst>
            </a:custGeom>
            <a:solidFill>
              <a:srgbClr val="FFFFFF">
                <a:alpha val="17650"/>
              </a:srgbClr>
            </a:solidFill>
            <a:ln>
              <a:noFill/>
            </a:ln>
          </p:spPr>
        </p:sp>
      </p:grpSp>
      <p:grpSp>
        <p:nvGrpSpPr>
          <p:cNvPr id="171" name="Google Shape;171;p11"/>
          <p:cNvGrpSpPr/>
          <p:nvPr/>
        </p:nvGrpSpPr>
        <p:grpSpPr>
          <a:xfrm rot="5400000">
            <a:off x="9075470" y="4200637"/>
            <a:ext cx="3229399" cy="3003667"/>
            <a:chOff x="1298039" y="1316459"/>
            <a:chExt cx="2817319" cy="2620391"/>
          </a:xfrm>
        </p:grpSpPr>
        <p:sp>
          <p:nvSpPr>
            <p:cNvPr id="172" name="Google Shape;172;p11"/>
            <p:cNvSpPr/>
            <p:nvPr/>
          </p:nvSpPr>
          <p:spPr>
            <a:xfrm>
              <a:off x="1985178" y="2365878"/>
              <a:ext cx="864105" cy="502338"/>
            </a:xfrm>
            <a:custGeom>
              <a:avLst/>
              <a:gdLst/>
              <a:ahLst/>
              <a:cxnLst/>
              <a:rect l="l" t="t" r="r" b="b"/>
              <a:pathLst>
                <a:path w="3418" h="1987" extrusionOk="0">
                  <a:moveTo>
                    <a:pt x="0" y="1986"/>
                  </a:moveTo>
                  <a:lnTo>
                    <a:pt x="244" y="0"/>
                  </a:lnTo>
                  <a:lnTo>
                    <a:pt x="3417" y="686"/>
                  </a:lnTo>
                  <a:lnTo>
                    <a:pt x="0" y="1986"/>
                  </a:lnTo>
                  <a:moveTo>
                    <a:pt x="267" y="32"/>
                  </a:moveTo>
                  <a:lnTo>
                    <a:pt x="32" y="1946"/>
                  </a:lnTo>
                  <a:lnTo>
                    <a:pt x="3324" y="693"/>
                  </a:lnTo>
                  <a:lnTo>
                    <a:pt x="267" y="32"/>
                  </a:lnTo>
                </a:path>
              </a:pathLst>
            </a:custGeom>
            <a:solidFill>
              <a:srgbClr val="4CFDFD">
                <a:alpha val="25790"/>
              </a:srgbClr>
            </a:solidFill>
            <a:ln>
              <a:noFill/>
            </a:ln>
          </p:spPr>
        </p:sp>
        <p:sp>
          <p:nvSpPr>
            <p:cNvPr id="173" name="Google Shape;173;p11"/>
            <p:cNvSpPr/>
            <p:nvPr/>
          </p:nvSpPr>
          <p:spPr>
            <a:xfrm>
              <a:off x="1836778" y="1316459"/>
              <a:ext cx="1864979" cy="1228416"/>
            </a:xfrm>
            <a:custGeom>
              <a:avLst/>
              <a:gdLst/>
              <a:ahLst/>
              <a:cxnLst/>
              <a:rect l="l" t="t" r="r" b="b"/>
              <a:pathLst>
                <a:path w="7377" h="4859" extrusionOk="0">
                  <a:moveTo>
                    <a:pt x="3962" y="4858"/>
                  </a:moveTo>
                  <a:lnTo>
                    <a:pt x="2750" y="4207"/>
                  </a:lnTo>
                  <a:lnTo>
                    <a:pt x="2401" y="4521"/>
                  </a:lnTo>
                  <a:lnTo>
                    <a:pt x="2392" y="4515"/>
                  </a:lnTo>
                  <a:lnTo>
                    <a:pt x="0" y="2729"/>
                  </a:lnTo>
                  <a:lnTo>
                    <a:pt x="14" y="2707"/>
                  </a:lnTo>
                  <a:lnTo>
                    <a:pt x="2746" y="4175"/>
                  </a:lnTo>
                  <a:lnTo>
                    <a:pt x="7376" y="0"/>
                  </a:lnTo>
                  <a:lnTo>
                    <a:pt x="3962" y="4858"/>
                  </a:lnTo>
                  <a:moveTo>
                    <a:pt x="2770" y="4188"/>
                  </a:moveTo>
                  <a:lnTo>
                    <a:pt x="3953" y="4823"/>
                  </a:lnTo>
                  <a:lnTo>
                    <a:pt x="7219" y="176"/>
                  </a:lnTo>
                  <a:lnTo>
                    <a:pt x="2770" y="4188"/>
                  </a:lnTo>
                  <a:moveTo>
                    <a:pt x="158" y="2815"/>
                  </a:moveTo>
                  <a:lnTo>
                    <a:pt x="2399" y="4487"/>
                  </a:lnTo>
                  <a:lnTo>
                    <a:pt x="2725" y="4193"/>
                  </a:lnTo>
                  <a:lnTo>
                    <a:pt x="158" y="2815"/>
                  </a:lnTo>
                </a:path>
              </a:pathLst>
            </a:custGeom>
            <a:solidFill>
              <a:srgbClr val="4CFDFD">
                <a:alpha val="25790"/>
              </a:srgbClr>
            </a:solidFill>
            <a:ln>
              <a:noFill/>
            </a:ln>
          </p:spPr>
        </p:sp>
        <p:sp>
          <p:nvSpPr>
            <p:cNvPr id="174" name="Google Shape;174;p11"/>
            <p:cNvSpPr/>
            <p:nvPr/>
          </p:nvSpPr>
          <p:spPr>
            <a:xfrm>
              <a:off x="1987201" y="2547144"/>
              <a:ext cx="1152814" cy="1158640"/>
            </a:xfrm>
            <a:custGeom>
              <a:avLst/>
              <a:gdLst/>
              <a:ahLst/>
              <a:cxnLst/>
              <a:rect l="l" t="t" r="r" b="b"/>
              <a:pathLst>
                <a:path w="4560" h="4583" extrusionOk="0">
                  <a:moveTo>
                    <a:pt x="4091" y="4582"/>
                  </a:moveTo>
                  <a:lnTo>
                    <a:pt x="0" y="1260"/>
                  </a:lnTo>
                  <a:lnTo>
                    <a:pt x="17" y="1239"/>
                  </a:lnTo>
                  <a:lnTo>
                    <a:pt x="3991" y="4466"/>
                  </a:lnTo>
                  <a:lnTo>
                    <a:pt x="1661" y="597"/>
                  </a:lnTo>
                  <a:lnTo>
                    <a:pt x="4454" y="712"/>
                  </a:lnTo>
                  <a:lnTo>
                    <a:pt x="3277" y="23"/>
                  </a:lnTo>
                  <a:lnTo>
                    <a:pt x="3290" y="0"/>
                  </a:lnTo>
                  <a:lnTo>
                    <a:pt x="4559" y="743"/>
                  </a:lnTo>
                  <a:lnTo>
                    <a:pt x="1709" y="625"/>
                  </a:lnTo>
                  <a:lnTo>
                    <a:pt x="4091" y="4582"/>
                  </a:lnTo>
                </a:path>
              </a:pathLst>
            </a:custGeom>
            <a:solidFill>
              <a:srgbClr val="4CFDFD">
                <a:alpha val="25790"/>
              </a:srgbClr>
            </a:solidFill>
            <a:ln>
              <a:noFill/>
            </a:ln>
          </p:spPr>
        </p:sp>
        <p:sp>
          <p:nvSpPr>
            <p:cNvPr id="175" name="Google Shape;175;p11"/>
            <p:cNvSpPr/>
            <p:nvPr/>
          </p:nvSpPr>
          <p:spPr>
            <a:xfrm>
              <a:off x="2824762" y="1801098"/>
              <a:ext cx="1064330" cy="744533"/>
            </a:xfrm>
            <a:custGeom>
              <a:avLst/>
              <a:gdLst/>
              <a:ahLst/>
              <a:cxnLst/>
              <a:rect l="l" t="t" r="r" b="b"/>
              <a:pathLst>
                <a:path w="4210" h="2945" extrusionOk="0">
                  <a:moveTo>
                    <a:pt x="0" y="2944"/>
                  </a:moveTo>
                  <a:lnTo>
                    <a:pt x="3848" y="0"/>
                  </a:lnTo>
                  <a:lnTo>
                    <a:pt x="4209" y="2327"/>
                  </a:lnTo>
                  <a:lnTo>
                    <a:pt x="0" y="2944"/>
                  </a:lnTo>
                  <a:moveTo>
                    <a:pt x="3828" y="48"/>
                  </a:moveTo>
                  <a:lnTo>
                    <a:pt x="97" y="2903"/>
                  </a:lnTo>
                  <a:lnTo>
                    <a:pt x="4178" y="2305"/>
                  </a:lnTo>
                  <a:lnTo>
                    <a:pt x="3828" y="48"/>
                  </a:lnTo>
                </a:path>
              </a:pathLst>
            </a:custGeom>
            <a:solidFill>
              <a:srgbClr val="4CFDFD">
                <a:alpha val="25790"/>
              </a:srgbClr>
            </a:solidFill>
            <a:ln>
              <a:noFill/>
            </a:ln>
          </p:spPr>
        </p:sp>
        <p:sp>
          <p:nvSpPr>
            <p:cNvPr id="176" name="Google Shape;176;p11"/>
            <p:cNvSpPr/>
            <p:nvPr/>
          </p:nvSpPr>
          <p:spPr>
            <a:xfrm>
              <a:off x="3121815" y="2725881"/>
              <a:ext cx="993543" cy="1039818"/>
            </a:xfrm>
            <a:custGeom>
              <a:avLst/>
              <a:gdLst/>
              <a:ahLst/>
              <a:cxnLst/>
              <a:rect l="l" t="t" r="r" b="b"/>
              <a:pathLst>
                <a:path w="3930" h="4113" extrusionOk="0">
                  <a:moveTo>
                    <a:pt x="872" y="4112"/>
                  </a:moveTo>
                  <a:lnTo>
                    <a:pt x="867" y="4089"/>
                  </a:lnTo>
                  <a:lnTo>
                    <a:pt x="0" y="0"/>
                  </a:lnTo>
                  <a:lnTo>
                    <a:pt x="22" y="7"/>
                  </a:lnTo>
                  <a:lnTo>
                    <a:pt x="3929" y="1252"/>
                  </a:lnTo>
                  <a:lnTo>
                    <a:pt x="3913" y="1268"/>
                  </a:lnTo>
                  <a:lnTo>
                    <a:pt x="872" y="4112"/>
                  </a:lnTo>
                  <a:moveTo>
                    <a:pt x="35" y="39"/>
                  </a:moveTo>
                  <a:lnTo>
                    <a:pt x="889" y="4061"/>
                  </a:lnTo>
                  <a:lnTo>
                    <a:pt x="3878" y="1264"/>
                  </a:lnTo>
                  <a:lnTo>
                    <a:pt x="35" y="39"/>
                  </a:lnTo>
                </a:path>
              </a:pathLst>
            </a:custGeom>
            <a:solidFill>
              <a:srgbClr val="4CFDFD">
                <a:alpha val="25790"/>
              </a:srgbClr>
            </a:solidFill>
            <a:ln>
              <a:noFill/>
            </a:ln>
          </p:spPr>
        </p:sp>
        <p:sp>
          <p:nvSpPr>
            <p:cNvPr id="177" name="Google Shape;177;p11"/>
            <p:cNvSpPr/>
            <p:nvPr/>
          </p:nvSpPr>
          <p:spPr>
            <a:xfrm>
              <a:off x="2401304" y="2688212"/>
              <a:ext cx="728851" cy="1012514"/>
            </a:xfrm>
            <a:custGeom>
              <a:avLst/>
              <a:gdLst/>
              <a:ahLst/>
              <a:cxnLst/>
              <a:rect l="l" t="t" r="r" b="b"/>
              <a:pathLst>
                <a:path w="2883" h="4005" extrusionOk="0">
                  <a:moveTo>
                    <a:pt x="2411" y="4004"/>
                  </a:moveTo>
                  <a:lnTo>
                    <a:pt x="0" y="0"/>
                  </a:lnTo>
                  <a:lnTo>
                    <a:pt x="2048" y="1554"/>
                  </a:lnTo>
                  <a:lnTo>
                    <a:pt x="1687" y="157"/>
                  </a:lnTo>
                  <a:lnTo>
                    <a:pt x="1713" y="150"/>
                  </a:lnTo>
                  <a:lnTo>
                    <a:pt x="2093" y="1621"/>
                  </a:lnTo>
                  <a:lnTo>
                    <a:pt x="94" y="104"/>
                  </a:lnTo>
                  <a:lnTo>
                    <a:pt x="2394" y="3925"/>
                  </a:lnTo>
                  <a:lnTo>
                    <a:pt x="2855" y="167"/>
                  </a:lnTo>
                  <a:lnTo>
                    <a:pt x="2882" y="170"/>
                  </a:lnTo>
                  <a:lnTo>
                    <a:pt x="2411" y="4004"/>
                  </a:lnTo>
                </a:path>
              </a:pathLst>
            </a:custGeom>
            <a:solidFill>
              <a:srgbClr val="4CFDFD">
                <a:alpha val="25790"/>
              </a:srgbClr>
            </a:solidFill>
            <a:ln>
              <a:noFill/>
            </a:ln>
          </p:spPr>
        </p:sp>
        <p:sp>
          <p:nvSpPr>
            <p:cNvPr id="178" name="Google Shape;178;p11"/>
            <p:cNvSpPr/>
            <p:nvPr/>
          </p:nvSpPr>
          <p:spPr>
            <a:xfrm>
              <a:off x="1750317" y="3235548"/>
              <a:ext cx="1266325" cy="701302"/>
            </a:xfrm>
            <a:custGeom>
              <a:avLst/>
              <a:gdLst/>
              <a:ahLst/>
              <a:cxnLst/>
              <a:rect l="l" t="t" r="r" b="b"/>
              <a:pathLst>
                <a:path w="5009" h="2774" extrusionOk="0">
                  <a:moveTo>
                    <a:pt x="0" y="2773"/>
                  </a:moveTo>
                  <a:lnTo>
                    <a:pt x="2782" y="0"/>
                  </a:lnTo>
                  <a:lnTo>
                    <a:pt x="2792" y="7"/>
                  </a:lnTo>
                  <a:lnTo>
                    <a:pt x="5008" y="1807"/>
                  </a:lnTo>
                  <a:lnTo>
                    <a:pt x="0" y="2773"/>
                  </a:lnTo>
                  <a:moveTo>
                    <a:pt x="2784" y="36"/>
                  </a:moveTo>
                  <a:lnTo>
                    <a:pt x="80" y="2731"/>
                  </a:lnTo>
                  <a:lnTo>
                    <a:pt x="4948" y="1792"/>
                  </a:lnTo>
                  <a:lnTo>
                    <a:pt x="2784" y="36"/>
                  </a:lnTo>
                </a:path>
              </a:pathLst>
            </a:custGeom>
            <a:solidFill>
              <a:srgbClr val="4CFDFD">
                <a:alpha val="25790"/>
              </a:srgbClr>
            </a:solidFill>
            <a:ln>
              <a:noFill/>
            </a:ln>
          </p:spPr>
        </p:sp>
        <p:sp>
          <p:nvSpPr>
            <p:cNvPr id="179" name="Google Shape;179;p11"/>
            <p:cNvSpPr/>
            <p:nvPr/>
          </p:nvSpPr>
          <p:spPr>
            <a:xfrm>
              <a:off x="1298039" y="2359558"/>
              <a:ext cx="756660" cy="1158134"/>
            </a:xfrm>
            <a:custGeom>
              <a:avLst/>
              <a:gdLst/>
              <a:ahLst/>
              <a:cxnLst/>
              <a:rect l="l" t="t" r="r" b="b"/>
              <a:pathLst>
                <a:path w="2993" h="4581" extrusionOk="0">
                  <a:moveTo>
                    <a:pt x="2421" y="4580"/>
                  </a:moveTo>
                  <a:lnTo>
                    <a:pt x="0" y="3345"/>
                  </a:lnTo>
                  <a:lnTo>
                    <a:pt x="2992" y="0"/>
                  </a:lnTo>
                  <a:lnTo>
                    <a:pt x="2421" y="4580"/>
                  </a:lnTo>
                  <a:moveTo>
                    <a:pt x="43" y="3337"/>
                  </a:moveTo>
                  <a:lnTo>
                    <a:pt x="2399" y="4539"/>
                  </a:lnTo>
                  <a:lnTo>
                    <a:pt x="2955" y="81"/>
                  </a:lnTo>
                  <a:lnTo>
                    <a:pt x="43" y="3337"/>
                  </a:lnTo>
                </a:path>
              </a:pathLst>
            </a:custGeom>
            <a:solidFill>
              <a:srgbClr val="4CFDFD">
                <a:alpha val="25790"/>
              </a:srgbClr>
            </a:solidFill>
            <a:ln>
              <a:noFill/>
            </a:ln>
          </p:spPr>
        </p:sp>
        <p:sp>
          <p:nvSpPr>
            <p:cNvPr id="180" name="Google Shape;180;p11"/>
            <p:cNvSpPr/>
            <p:nvPr/>
          </p:nvSpPr>
          <p:spPr>
            <a:xfrm>
              <a:off x="1903268" y="2856332"/>
              <a:ext cx="556940" cy="661863"/>
            </a:xfrm>
            <a:custGeom>
              <a:avLst/>
              <a:gdLst/>
              <a:ahLst/>
              <a:cxnLst/>
              <a:rect l="l" t="t" r="r" b="b"/>
              <a:pathLst>
                <a:path w="2203" h="2618" extrusionOk="0">
                  <a:moveTo>
                    <a:pt x="0" y="2617"/>
                  </a:moveTo>
                  <a:lnTo>
                    <a:pt x="330" y="0"/>
                  </a:lnTo>
                  <a:lnTo>
                    <a:pt x="2202" y="1520"/>
                  </a:lnTo>
                  <a:lnTo>
                    <a:pt x="0" y="2617"/>
                  </a:lnTo>
                  <a:moveTo>
                    <a:pt x="350" y="50"/>
                  </a:moveTo>
                  <a:lnTo>
                    <a:pt x="32" y="2571"/>
                  </a:lnTo>
                  <a:lnTo>
                    <a:pt x="2154" y="1515"/>
                  </a:lnTo>
                  <a:lnTo>
                    <a:pt x="350" y="50"/>
                  </a:lnTo>
                </a:path>
              </a:pathLst>
            </a:custGeom>
            <a:solidFill>
              <a:srgbClr val="4CFDFD">
                <a:alpha val="25790"/>
              </a:srgbClr>
            </a:solidFill>
            <a:ln>
              <a:noFill/>
            </a:ln>
          </p:spPr>
        </p:sp>
        <p:sp>
          <p:nvSpPr>
            <p:cNvPr id="181" name="Google Shape;181;p11"/>
            <p:cNvSpPr/>
            <p:nvPr/>
          </p:nvSpPr>
          <p:spPr>
            <a:xfrm>
              <a:off x="1344556" y="2243770"/>
              <a:ext cx="711913" cy="835040"/>
            </a:xfrm>
            <a:custGeom>
              <a:avLst/>
              <a:gdLst/>
              <a:ahLst/>
              <a:cxnLst/>
              <a:rect l="l" t="t" r="r" b="b"/>
              <a:pathLst>
                <a:path w="2816" h="3303" extrusionOk="0">
                  <a:moveTo>
                    <a:pt x="300" y="3302"/>
                  </a:moveTo>
                  <a:lnTo>
                    <a:pt x="298" y="3271"/>
                  </a:lnTo>
                  <a:lnTo>
                    <a:pt x="0" y="0"/>
                  </a:lnTo>
                  <a:lnTo>
                    <a:pt x="2815" y="490"/>
                  </a:lnTo>
                  <a:lnTo>
                    <a:pt x="300" y="3302"/>
                  </a:lnTo>
                  <a:moveTo>
                    <a:pt x="30" y="32"/>
                  </a:moveTo>
                  <a:lnTo>
                    <a:pt x="321" y="3239"/>
                  </a:lnTo>
                  <a:lnTo>
                    <a:pt x="2764" y="508"/>
                  </a:lnTo>
                  <a:lnTo>
                    <a:pt x="30" y="32"/>
                  </a:lnTo>
                </a:path>
              </a:pathLst>
            </a:custGeom>
            <a:solidFill>
              <a:srgbClr val="4CFDFD">
                <a:alpha val="25790"/>
              </a:srgbClr>
            </a:solidFill>
            <a:ln>
              <a:noFill/>
            </a:ln>
          </p:spPr>
        </p:sp>
        <p:sp>
          <p:nvSpPr>
            <p:cNvPr id="182" name="Google Shape;182;p11"/>
            <p:cNvSpPr/>
            <p:nvPr/>
          </p:nvSpPr>
          <p:spPr>
            <a:xfrm>
              <a:off x="3860780" y="2362592"/>
              <a:ext cx="48287" cy="48287"/>
            </a:xfrm>
            <a:custGeom>
              <a:avLst/>
              <a:gdLst/>
              <a:ahLst/>
              <a:cxnLst/>
              <a:rect l="l" t="t" r="r" b="b"/>
              <a:pathLst>
                <a:path w="191" h="191" extrusionOk="0">
                  <a:moveTo>
                    <a:pt x="181" y="53"/>
                  </a:moveTo>
                  <a:lnTo>
                    <a:pt x="184" y="62"/>
                  </a:lnTo>
                  <a:lnTo>
                    <a:pt x="187" y="71"/>
                  </a:lnTo>
                  <a:lnTo>
                    <a:pt x="189" y="80"/>
                  </a:lnTo>
                  <a:lnTo>
                    <a:pt x="190" y="89"/>
                  </a:lnTo>
                  <a:lnTo>
                    <a:pt x="190" y="98"/>
                  </a:lnTo>
                  <a:lnTo>
                    <a:pt x="190" y="108"/>
                  </a:lnTo>
                  <a:lnTo>
                    <a:pt x="188" y="117"/>
                  </a:lnTo>
                  <a:lnTo>
                    <a:pt x="185" y="125"/>
                  </a:lnTo>
                  <a:lnTo>
                    <a:pt x="182" y="134"/>
                  </a:lnTo>
                  <a:lnTo>
                    <a:pt x="178" y="142"/>
                  </a:lnTo>
                  <a:lnTo>
                    <a:pt x="173" y="150"/>
                  </a:lnTo>
                  <a:lnTo>
                    <a:pt x="167" y="157"/>
                  </a:lnTo>
                  <a:lnTo>
                    <a:pt x="161" y="164"/>
                  </a:lnTo>
                  <a:lnTo>
                    <a:pt x="154" y="170"/>
                  </a:lnTo>
                  <a:lnTo>
                    <a:pt x="146" y="176"/>
                  </a:lnTo>
                  <a:lnTo>
                    <a:pt x="138" y="181"/>
                  </a:lnTo>
                  <a:lnTo>
                    <a:pt x="129" y="184"/>
                  </a:lnTo>
                  <a:lnTo>
                    <a:pt x="120" y="187"/>
                  </a:lnTo>
                  <a:lnTo>
                    <a:pt x="110" y="189"/>
                  </a:lnTo>
                  <a:lnTo>
                    <a:pt x="101" y="190"/>
                  </a:lnTo>
                  <a:lnTo>
                    <a:pt x="92" y="190"/>
                  </a:lnTo>
                  <a:lnTo>
                    <a:pt x="83" y="190"/>
                  </a:lnTo>
                  <a:lnTo>
                    <a:pt x="74" y="188"/>
                  </a:lnTo>
                  <a:lnTo>
                    <a:pt x="65" y="185"/>
                  </a:lnTo>
                  <a:lnTo>
                    <a:pt x="56" y="182"/>
                  </a:lnTo>
                  <a:lnTo>
                    <a:pt x="48" y="178"/>
                  </a:lnTo>
                  <a:lnTo>
                    <a:pt x="40" y="173"/>
                  </a:lnTo>
                  <a:lnTo>
                    <a:pt x="33" y="167"/>
                  </a:lnTo>
                  <a:lnTo>
                    <a:pt x="26" y="161"/>
                  </a:lnTo>
                  <a:lnTo>
                    <a:pt x="20" y="154"/>
                  </a:lnTo>
                  <a:lnTo>
                    <a:pt x="14" y="146"/>
                  </a:lnTo>
                  <a:lnTo>
                    <a:pt x="10" y="138"/>
                  </a:lnTo>
                  <a:lnTo>
                    <a:pt x="6" y="129"/>
                  </a:lnTo>
                  <a:lnTo>
                    <a:pt x="3" y="120"/>
                  </a:lnTo>
                  <a:lnTo>
                    <a:pt x="1" y="110"/>
                  </a:lnTo>
                  <a:lnTo>
                    <a:pt x="0" y="101"/>
                  </a:lnTo>
                  <a:lnTo>
                    <a:pt x="0" y="92"/>
                  </a:lnTo>
                  <a:lnTo>
                    <a:pt x="1" y="83"/>
                  </a:lnTo>
                  <a:lnTo>
                    <a:pt x="2" y="74"/>
                  </a:lnTo>
                  <a:lnTo>
                    <a:pt x="5" y="65"/>
                  </a:lnTo>
                  <a:lnTo>
                    <a:pt x="8" y="56"/>
                  </a:lnTo>
                  <a:lnTo>
                    <a:pt x="12" y="48"/>
                  </a:lnTo>
                  <a:lnTo>
                    <a:pt x="17" y="40"/>
                  </a:lnTo>
                  <a:lnTo>
                    <a:pt x="23" y="33"/>
                  </a:lnTo>
                  <a:lnTo>
                    <a:pt x="29" y="26"/>
                  </a:lnTo>
                  <a:lnTo>
                    <a:pt x="36" y="20"/>
                  </a:lnTo>
                  <a:lnTo>
                    <a:pt x="44" y="14"/>
                  </a:lnTo>
                  <a:lnTo>
                    <a:pt x="53" y="10"/>
                  </a:lnTo>
                  <a:lnTo>
                    <a:pt x="62" y="6"/>
                  </a:lnTo>
                  <a:lnTo>
                    <a:pt x="71" y="3"/>
                  </a:lnTo>
                  <a:lnTo>
                    <a:pt x="80" y="1"/>
                  </a:lnTo>
                  <a:lnTo>
                    <a:pt x="89" y="0"/>
                  </a:lnTo>
                  <a:lnTo>
                    <a:pt x="98" y="0"/>
                  </a:lnTo>
                  <a:lnTo>
                    <a:pt x="108" y="1"/>
                  </a:lnTo>
                  <a:lnTo>
                    <a:pt x="117" y="2"/>
                  </a:lnTo>
                  <a:lnTo>
                    <a:pt x="125" y="5"/>
                  </a:lnTo>
                  <a:lnTo>
                    <a:pt x="134" y="8"/>
                  </a:lnTo>
                  <a:lnTo>
                    <a:pt x="142" y="12"/>
                  </a:lnTo>
                  <a:lnTo>
                    <a:pt x="150" y="17"/>
                  </a:lnTo>
                  <a:lnTo>
                    <a:pt x="157" y="23"/>
                  </a:lnTo>
                  <a:lnTo>
                    <a:pt x="164" y="29"/>
                  </a:lnTo>
                  <a:lnTo>
                    <a:pt x="170" y="36"/>
                  </a:lnTo>
                  <a:lnTo>
                    <a:pt x="176" y="44"/>
                  </a:lnTo>
                  <a:lnTo>
                    <a:pt x="181" y="53"/>
                  </a:lnTo>
                </a:path>
              </a:pathLst>
            </a:custGeom>
            <a:solidFill>
              <a:srgbClr val="4CFDFD">
                <a:alpha val="25790"/>
              </a:srgbClr>
            </a:solidFill>
            <a:ln>
              <a:noFill/>
            </a:ln>
          </p:spPr>
        </p:sp>
        <p:sp>
          <p:nvSpPr>
            <p:cNvPr id="183" name="Google Shape;183;p11"/>
            <p:cNvSpPr/>
            <p:nvPr/>
          </p:nvSpPr>
          <p:spPr>
            <a:xfrm>
              <a:off x="2836897" y="2386609"/>
              <a:ext cx="1048150" cy="344836"/>
            </a:xfrm>
            <a:custGeom>
              <a:avLst/>
              <a:gdLst/>
              <a:ahLst/>
              <a:cxnLst/>
              <a:rect l="l" t="t" r="r" b="b"/>
              <a:pathLst>
                <a:path w="4146" h="1364" extrusionOk="0">
                  <a:moveTo>
                    <a:pt x="1145" y="1363"/>
                  </a:moveTo>
                  <a:lnTo>
                    <a:pt x="4145" y="0"/>
                  </a:lnTo>
                  <a:lnTo>
                    <a:pt x="0" y="608"/>
                  </a:lnTo>
                  <a:lnTo>
                    <a:pt x="1145" y="1363"/>
                  </a:lnTo>
                </a:path>
              </a:pathLst>
            </a:custGeom>
            <a:solidFill>
              <a:srgbClr val="FFFFFF">
                <a:alpha val="17650"/>
              </a:srgbClr>
            </a:solidFill>
            <a:ln>
              <a:noFill/>
            </a:ln>
          </p:spPr>
        </p:sp>
        <p:sp>
          <p:nvSpPr>
            <p:cNvPr id="184" name="Google Shape;184;p11"/>
            <p:cNvSpPr/>
            <p:nvPr/>
          </p:nvSpPr>
          <p:spPr>
            <a:xfrm>
              <a:off x="2531249" y="1432500"/>
              <a:ext cx="680059" cy="943749"/>
            </a:xfrm>
            <a:custGeom>
              <a:avLst/>
              <a:gdLst/>
              <a:ahLst/>
              <a:cxnLst/>
              <a:rect l="l" t="t" r="r" b="b"/>
              <a:pathLst>
                <a:path w="2690" h="3733" extrusionOk="0">
                  <a:moveTo>
                    <a:pt x="0" y="3732"/>
                  </a:moveTo>
                  <a:lnTo>
                    <a:pt x="27" y="0"/>
                  </a:lnTo>
                  <a:lnTo>
                    <a:pt x="2689" y="1308"/>
                  </a:lnTo>
                  <a:lnTo>
                    <a:pt x="0" y="3732"/>
                  </a:lnTo>
                </a:path>
              </a:pathLst>
            </a:custGeom>
            <a:solidFill>
              <a:srgbClr val="FFFFFF">
                <a:alpha val="17650"/>
              </a:srgbClr>
            </a:solidFill>
            <a:ln>
              <a:noFill/>
            </a:ln>
          </p:spPr>
        </p:sp>
      </p:grpSp>
      <p:grpSp>
        <p:nvGrpSpPr>
          <p:cNvPr id="185" name="Google Shape;185;p11"/>
          <p:cNvGrpSpPr/>
          <p:nvPr/>
        </p:nvGrpSpPr>
        <p:grpSpPr>
          <a:xfrm>
            <a:off x="7069934" y="5996994"/>
            <a:ext cx="5047148" cy="719309"/>
            <a:chOff x="0" y="-12"/>
            <a:chExt cx="6234125" cy="888475"/>
          </a:xfrm>
        </p:grpSpPr>
        <p:pic>
          <p:nvPicPr>
            <p:cNvPr id="186" name="Google Shape;186;p11"/>
            <p:cNvPicPr preferRelativeResize="0"/>
            <p:nvPr/>
          </p:nvPicPr>
          <p:blipFill>
            <a:blip r:embed="rId3">
              <a:alphaModFix/>
            </a:blip>
            <a:stretch>
              <a:fillRect/>
            </a:stretch>
          </p:blipFill>
          <p:spPr>
            <a:xfrm>
              <a:off x="0" y="-12"/>
              <a:ext cx="5295900" cy="581025"/>
            </a:xfrm>
            <a:prstGeom prst="rect">
              <a:avLst/>
            </a:prstGeom>
            <a:noFill/>
            <a:ln>
              <a:noFill/>
            </a:ln>
          </p:spPr>
        </p:pic>
        <p:pic>
          <p:nvPicPr>
            <p:cNvPr id="187" name="Google Shape;187;p11"/>
            <p:cNvPicPr preferRelativeResize="0"/>
            <p:nvPr/>
          </p:nvPicPr>
          <p:blipFill>
            <a:blip r:embed="rId3">
              <a:alphaModFix/>
            </a:blip>
            <a:stretch>
              <a:fillRect/>
            </a:stretch>
          </p:blipFill>
          <p:spPr>
            <a:xfrm>
              <a:off x="938225" y="307438"/>
              <a:ext cx="5295900" cy="581025"/>
            </a:xfrm>
            <a:prstGeom prst="rect">
              <a:avLst/>
            </a:prstGeom>
            <a:noFill/>
            <a:ln>
              <a:noFill/>
            </a:ln>
          </p:spPr>
        </p:pic>
      </p:grpSp>
      <p:grpSp>
        <p:nvGrpSpPr>
          <p:cNvPr id="188" name="Google Shape;188;p11"/>
          <p:cNvGrpSpPr/>
          <p:nvPr/>
        </p:nvGrpSpPr>
        <p:grpSpPr>
          <a:xfrm>
            <a:off x="346301" y="-7"/>
            <a:ext cx="5047148" cy="719309"/>
            <a:chOff x="0" y="-12"/>
            <a:chExt cx="6234125" cy="888475"/>
          </a:xfrm>
        </p:grpSpPr>
        <p:pic>
          <p:nvPicPr>
            <p:cNvPr id="189" name="Google Shape;189;p11"/>
            <p:cNvPicPr preferRelativeResize="0"/>
            <p:nvPr/>
          </p:nvPicPr>
          <p:blipFill>
            <a:blip r:embed="rId3">
              <a:alphaModFix/>
            </a:blip>
            <a:stretch>
              <a:fillRect/>
            </a:stretch>
          </p:blipFill>
          <p:spPr>
            <a:xfrm>
              <a:off x="0" y="-12"/>
              <a:ext cx="5295900" cy="581025"/>
            </a:xfrm>
            <a:prstGeom prst="rect">
              <a:avLst/>
            </a:prstGeom>
            <a:noFill/>
            <a:ln>
              <a:noFill/>
            </a:ln>
          </p:spPr>
        </p:pic>
        <p:pic>
          <p:nvPicPr>
            <p:cNvPr id="190" name="Google Shape;190;p11"/>
            <p:cNvPicPr preferRelativeResize="0"/>
            <p:nvPr/>
          </p:nvPicPr>
          <p:blipFill>
            <a:blip r:embed="rId3">
              <a:alphaModFix/>
            </a:blip>
            <a:stretch>
              <a:fillRect/>
            </a:stretch>
          </p:blipFill>
          <p:spPr>
            <a:xfrm>
              <a:off x="938225" y="307438"/>
              <a:ext cx="5295900" cy="581025"/>
            </a:xfrm>
            <a:prstGeom prst="rect">
              <a:avLst/>
            </a:prstGeom>
            <a:noFill/>
            <a:ln>
              <a:noFill/>
            </a:ln>
          </p:spPr>
        </p:pic>
      </p:grpSp>
    </p:spTree>
    <p:extLst>
      <p:ext uri="{BB962C8B-B14F-4D97-AF65-F5344CB8AC3E}">
        <p14:creationId xmlns:p14="http://schemas.microsoft.com/office/powerpoint/2010/main" val="2096782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28"/>
        <p:cNvGrpSpPr/>
        <p:nvPr/>
      </p:nvGrpSpPr>
      <p:grpSpPr>
        <a:xfrm>
          <a:off x="0" y="0"/>
          <a:ext cx="0" cy="0"/>
          <a:chOff x="0" y="0"/>
          <a:chExt cx="0" cy="0"/>
        </a:xfrm>
      </p:grpSpPr>
      <p:sp>
        <p:nvSpPr>
          <p:cNvPr id="429" name="Google Shape;429;p22"/>
          <p:cNvSpPr txBox="1">
            <a:spLocks noGrp="1"/>
          </p:cNvSpPr>
          <p:nvPr>
            <p:ph type="title" hasCustomPrompt="1"/>
          </p:nvPr>
        </p:nvSpPr>
        <p:spPr>
          <a:xfrm>
            <a:off x="1064517" y="3697909"/>
            <a:ext cx="4656800" cy="1025200"/>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5333"/>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430" name="Google Shape;430;p22"/>
          <p:cNvSpPr txBox="1">
            <a:spLocks noGrp="1"/>
          </p:cNvSpPr>
          <p:nvPr>
            <p:ph type="subTitle" idx="1"/>
          </p:nvPr>
        </p:nvSpPr>
        <p:spPr>
          <a:xfrm>
            <a:off x="1064517" y="4811405"/>
            <a:ext cx="4656800" cy="4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Font typeface="PT Sans"/>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431" name="Google Shape;431;p22"/>
          <p:cNvSpPr txBox="1">
            <a:spLocks noGrp="1"/>
          </p:cNvSpPr>
          <p:nvPr>
            <p:ph type="title" idx="2" hasCustomPrompt="1"/>
          </p:nvPr>
        </p:nvSpPr>
        <p:spPr>
          <a:xfrm>
            <a:off x="3767600" y="1619795"/>
            <a:ext cx="4656800" cy="1025200"/>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5333"/>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432" name="Google Shape;432;p22"/>
          <p:cNvSpPr txBox="1">
            <a:spLocks noGrp="1"/>
          </p:cNvSpPr>
          <p:nvPr>
            <p:ph type="subTitle" idx="3"/>
          </p:nvPr>
        </p:nvSpPr>
        <p:spPr>
          <a:xfrm>
            <a:off x="3767600" y="2733277"/>
            <a:ext cx="4656800" cy="4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Font typeface="PT Sans"/>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433" name="Google Shape;433;p22"/>
          <p:cNvSpPr txBox="1">
            <a:spLocks noGrp="1"/>
          </p:cNvSpPr>
          <p:nvPr>
            <p:ph type="title" idx="4" hasCustomPrompt="1"/>
          </p:nvPr>
        </p:nvSpPr>
        <p:spPr>
          <a:xfrm>
            <a:off x="6470684" y="3697909"/>
            <a:ext cx="4656800" cy="1025200"/>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5333"/>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434" name="Google Shape;434;p22"/>
          <p:cNvSpPr txBox="1">
            <a:spLocks noGrp="1"/>
          </p:cNvSpPr>
          <p:nvPr>
            <p:ph type="subTitle" idx="5"/>
          </p:nvPr>
        </p:nvSpPr>
        <p:spPr>
          <a:xfrm>
            <a:off x="6470684" y="4811405"/>
            <a:ext cx="4656800" cy="4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Font typeface="PT Sans"/>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grpSp>
        <p:nvGrpSpPr>
          <p:cNvPr id="435" name="Google Shape;435;p22"/>
          <p:cNvGrpSpPr/>
          <p:nvPr/>
        </p:nvGrpSpPr>
        <p:grpSpPr>
          <a:xfrm rot="5400000" flipH="1">
            <a:off x="-653764" y="4200637"/>
            <a:ext cx="3229399" cy="3003667"/>
            <a:chOff x="1298039" y="1316459"/>
            <a:chExt cx="2817319" cy="2620391"/>
          </a:xfrm>
        </p:grpSpPr>
        <p:sp>
          <p:nvSpPr>
            <p:cNvPr id="436" name="Google Shape;436;p22"/>
            <p:cNvSpPr/>
            <p:nvPr/>
          </p:nvSpPr>
          <p:spPr>
            <a:xfrm>
              <a:off x="1985178" y="2365878"/>
              <a:ext cx="864105" cy="502338"/>
            </a:xfrm>
            <a:custGeom>
              <a:avLst/>
              <a:gdLst/>
              <a:ahLst/>
              <a:cxnLst/>
              <a:rect l="l" t="t" r="r" b="b"/>
              <a:pathLst>
                <a:path w="3418" h="1987" extrusionOk="0">
                  <a:moveTo>
                    <a:pt x="0" y="1986"/>
                  </a:moveTo>
                  <a:lnTo>
                    <a:pt x="244" y="0"/>
                  </a:lnTo>
                  <a:lnTo>
                    <a:pt x="3417" y="686"/>
                  </a:lnTo>
                  <a:lnTo>
                    <a:pt x="0" y="1986"/>
                  </a:lnTo>
                  <a:moveTo>
                    <a:pt x="267" y="32"/>
                  </a:moveTo>
                  <a:lnTo>
                    <a:pt x="32" y="1946"/>
                  </a:lnTo>
                  <a:lnTo>
                    <a:pt x="3324" y="693"/>
                  </a:lnTo>
                  <a:lnTo>
                    <a:pt x="267" y="32"/>
                  </a:lnTo>
                </a:path>
              </a:pathLst>
            </a:custGeom>
            <a:solidFill>
              <a:srgbClr val="4CFDFD">
                <a:alpha val="25790"/>
              </a:srgbClr>
            </a:solidFill>
            <a:ln>
              <a:noFill/>
            </a:ln>
          </p:spPr>
        </p:sp>
        <p:sp>
          <p:nvSpPr>
            <p:cNvPr id="437" name="Google Shape;437;p22"/>
            <p:cNvSpPr/>
            <p:nvPr/>
          </p:nvSpPr>
          <p:spPr>
            <a:xfrm>
              <a:off x="1836778" y="1316459"/>
              <a:ext cx="1864979" cy="1228416"/>
            </a:xfrm>
            <a:custGeom>
              <a:avLst/>
              <a:gdLst/>
              <a:ahLst/>
              <a:cxnLst/>
              <a:rect l="l" t="t" r="r" b="b"/>
              <a:pathLst>
                <a:path w="7377" h="4859" extrusionOk="0">
                  <a:moveTo>
                    <a:pt x="3962" y="4858"/>
                  </a:moveTo>
                  <a:lnTo>
                    <a:pt x="2750" y="4207"/>
                  </a:lnTo>
                  <a:lnTo>
                    <a:pt x="2401" y="4521"/>
                  </a:lnTo>
                  <a:lnTo>
                    <a:pt x="2392" y="4515"/>
                  </a:lnTo>
                  <a:lnTo>
                    <a:pt x="0" y="2729"/>
                  </a:lnTo>
                  <a:lnTo>
                    <a:pt x="14" y="2707"/>
                  </a:lnTo>
                  <a:lnTo>
                    <a:pt x="2746" y="4175"/>
                  </a:lnTo>
                  <a:lnTo>
                    <a:pt x="7376" y="0"/>
                  </a:lnTo>
                  <a:lnTo>
                    <a:pt x="3962" y="4858"/>
                  </a:lnTo>
                  <a:moveTo>
                    <a:pt x="2770" y="4188"/>
                  </a:moveTo>
                  <a:lnTo>
                    <a:pt x="3953" y="4823"/>
                  </a:lnTo>
                  <a:lnTo>
                    <a:pt x="7219" y="176"/>
                  </a:lnTo>
                  <a:lnTo>
                    <a:pt x="2770" y="4188"/>
                  </a:lnTo>
                  <a:moveTo>
                    <a:pt x="158" y="2815"/>
                  </a:moveTo>
                  <a:lnTo>
                    <a:pt x="2399" y="4487"/>
                  </a:lnTo>
                  <a:lnTo>
                    <a:pt x="2725" y="4193"/>
                  </a:lnTo>
                  <a:lnTo>
                    <a:pt x="158" y="2815"/>
                  </a:lnTo>
                </a:path>
              </a:pathLst>
            </a:custGeom>
            <a:solidFill>
              <a:srgbClr val="4CFDFD">
                <a:alpha val="25790"/>
              </a:srgbClr>
            </a:solidFill>
            <a:ln>
              <a:noFill/>
            </a:ln>
          </p:spPr>
        </p:sp>
        <p:sp>
          <p:nvSpPr>
            <p:cNvPr id="438" name="Google Shape;438;p22"/>
            <p:cNvSpPr/>
            <p:nvPr/>
          </p:nvSpPr>
          <p:spPr>
            <a:xfrm>
              <a:off x="1987201" y="2547144"/>
              <a:ext cx="1152814" cy="1158640"/>
            </a:xfrm>
            <a:custGeom>
              <a:avLst/>
              <a:gdLst/>
              <a:ahLst/>
              <a:cxnLst/>
              <a:rect l="l" t="t" r="r" b="b"/>
              <a:pathLst>
                <a:path w="4560" h="4583" extrusionOk="0">
                  <a:moveTo>
                    <a:pt x="4091" y="4582"/>
                  </a:moveTo>
                  <a:lnTo>
                    <a:pt x="0" y="1260"/>
                  </a:lnTo>
                  <a:lnTo>
                    <a:pt x="17" y="1239"/>
                  </a:lnTo>
                  <a:lnTo>
                    <a:pt x="3991" y="4466"/>
                  </a:lnTo>
                  <a:lnTo>
                    <a:pt x="1661" y="597"/>
                  </a:lnTo>
                  <a:lnTo>
                    <a:pt x="4454" y="712"/>
                  </a:lnTo>
                  <a:lnTo>
                    <a:pt x="3277" y="23"/>
                  </a:lnTo>
                  <a:lnTo>
                    <a:pt x="3290" y="0"/>
                  </a:lnTo>
                  <a:lnTo>
                    <a:pt x="4559" y="743"/>
                  </a:lnTo>
                  <a:lnTo>
                    <a:pt x="1709" y="625"/>
                  </a:lnTo>
                  <a:lnTo>
                    <a:pt x="4091" y="4582"/>
                  </a:lnTo>
                </a:path>
              </a:pathLst>
            </a:custGeom>
            <a:solidFill>
              <a:srgbClr val="4CFDFD">
                <a:alpha val="25790"/>
              </a:srgbClr>
            </a:solidFill>
            <a:ln>
              <a:noFill/>
            </a:ln>
          </p:spPr>
        </p:sp>
        <p:sp>
          <p:nvSpPr>
            <p:cNvPr id="439" name="Google Shape;439;p22"/>
            <p:cNvSpPr/>
            <p:nvPr/>
          </p:nvSpPr>
          <p:spPr>
            <a:xfrm>
              <a:off x="2824762" y="1801098"/>
              <a:ext cx="1064330" cy="744533"/>
            </a:xfrm>
            <a:custGeom>
              <a:avLst/>
              <a:gdLst/>
              <a:ahLst/>
              <a:cxnLst/>
              <a:rect l="l" t="t" r="r" b="b"/>
              <a:pathLst>
                <a:path w="4210" h="2945" extrusionOk="0">
                  <a:moveTo>
                    <a:pt x="0" y="2944"/>
                  </a:moveTo>
                  <a:lnTo>
                    <a:pt x="3848" y="0"/>
                  </a:lnTo>
                  <a:lnTo>
                    <a:pt x="4209" y="2327"/>
                  </a:lnTo>
                  <a:lnTo>
                    <a:pt x="0" y="2944"/>
                  </a:lnTo>
                  <a:moveTo>
                    <a:pt x="3828" y="48"/>
                  </a:moveTo>
                  <a:lnTo>
                    <a:pt x="97" y="2903"/>
                  </a:lnTo>
                  <a:lnTo>
                    <a:pt x="4178" y="2305"/>
                  </a:lnTo>
                  <a:lnTo>
                    <a:pt x="3828" y="48"/>
                  </a:lnTo>
                </a:path>
              </a:pathLst>
            </a:custGeom>
            <a:solidFill>
              <a:srgbClr val="4CFDFD">
                <a:alpha val="25790"/>
              </a:srgbClr>
            </a:solidFill>
            <a:ln>
              <a:noFill/>
            </a:ln>
          </p:spPr>
        </p:sp>
        <p:sp>
          <p:nvSpPr>
            <p:cNvPr id="440" name="Google Shape;440;p22"/>
            <p:cNvSpPr/>
            <p:nvPr/>
          </p:nvSpPr>
          <p:spPr>
            <a:xfrm>
              <a:off x="3121815" y="2725881"/>
              <a:ext cx="993543" cy="1039818"/>
            </a:xfrm>
            <a:custGeom>
              <a:avLst/>
              <a:gdLst/>
              <a:ahLst/>
              <a:cxnLst/>
              <a:rect l="l" t="t" r="r" b="b"/>
              <a:pathLst>
                <a:path w="3930" h="4113" extrusionOk="0">
                  <a:moveTo>
                    <a:pt x="872" y="4112"/>
                  </a:moveTo>
                  <a:lnTo>
                    <a:pt x="867" y="4089"/>
                  </a:lnTo>
                  <a:lnTo>
                    <a:pt x="0" y="0"/>
                  </a:lnTo>
                  <a:lnTo>
                    <a:pt x="22" y="7"/>
                  </a:lnTo>
                  <a:lnTo>
                    <a:pt x="3929" y="1252"/>
                  </a:lnTo>
                  <a:lnTo>
                    <a:pt x="3913" y="1268"/>
                  </a:lnTo>
                  <a:lnTo>
                    <a:pt x="872" y="4112"/>
                  </a:lnTo>
                  <a:moveTo>
                    <a:pt x="35" y="39"/>
                  </a:moveTo>
                  <a:lnTo>
                    <a:pt x="889" y="4061"/>
                  </a:lnTo>
                  <a:lnTo>
                    <a:pt x="3878" y="1264"/>
                  </a:lnTo>
                  <a:lnTo>
                    <a:pt x="35" y="39"/>
                  </a:lnTo>
                </a:path>
              </a:pathLst>
            </a:custGeom>
            <a:solidFill>
              <a:srgbClr val="4CFDFD">
                <a:alpha val="25790"/>
              </a:srgbClr>
            </a:solidFill>
            <a:ln>
              <a:noFill/>
            </a:ln>
          </p:spPr>
        </p:sp>
        <p:sp>
          <p:nvSpPr>
            <p:cNvPr id="441" name="Google Shape;441;p22"/>
            <p:cNvSpPr/>
            <p:nvPr/>
          </p:nvSpPr>
          <p:spPr>
            <a:xfrm>
              <a:off x="2401304" y="2688212"/>
              <a:ext cx="728851" cy="1012514"/>
            </a:xfrm>
            <a:custGeom>
              <a:avLst/>
              <a:gdLst/>
              <a:ahLst/>
              <a:cxnLst/>
              <a:rect l="l" t="t" r="r" b="b"/>
              <a:pathLst>
                <a:path w="2883" h="4005" extrusionOk="0">
                  <a:moveTo>
                    <a:pt x="2411" y="4004"/>
                  </a:moveTo>
                  <a:lnTo>
                    <a:pt x="0" y="0"/>
                  </a:lnTo>
                  <a:lnTo>
                    <a:pt x="2048" y="1554"/>
                  </a:lnTo>
                  <a:lnTo>
                    <a:pt x="1687" y="157"/>
                  </a:lnTo>
                  <a:lnTo>
                    <a:pt x="1713" y="150"/>
                  </a:lnTo>
                  <a:lnTo>
                    <a:pt x="2093" y="1621"/>
                  </a:lnTo>
                  <a:lnTo>
                    <a:pt x="94" y="104"/>
                  </a:lnTo>
                  <a:lnTo>
                    <a:pt x="2394" y="3925"/>
                  </a:lnTo>
                  <a:lnTo>
                    <a:pt x="2855" y="167"/>
                  </a:lnTo>
                  <a:lnTo>
                    <a:pt x="2882" y="170"/>
                  </a:lnTo>
                  <a:lnTo>
                    <a:pt x="2411" y="4004"/>
                  </a:lnTo>
                </a:path>
              </a:pathLst>
            </a:custGeom>
            <a:solidFill>
              <a:srgbClr val="4CFDFD">
                <a:alpha val="25790"/>
              </a:srgbClr>
            </a:solidFill>
            <a:ln>
              <a:noFill/>
            </a:ln>
          </p:spPr>
        </p:sp>
        <p:sp>
          <p:nvSpPr>
            <p:cNvPr id="442" name="Google Shape;442;p22"/>
            <p:cNvSpPr/>
            <p:nvPr/>
          </p:nvSpPr>
          <p:spPr>
            <a:xfrm>
              <a:off x="1750317" y="3235548"/>
              <a:ext cx="1266325" cy="701302"/>
            </a:xfrm>
            <a:custGeom>
              <a:avLst/>
              <a:gdLst/>
              <a:ahLst/>
              <a:cxnLst/>
              <a:rect l="l" t="t" r="r" b="b"/>
              <a:pathLst>
                <a:path w="5009" h="2774" extrusionOk="0">
                  <a:moveTo>
                    <a:pt x="0" y="2773"/>
                  </a:moveTo>
                  <a:lnTo>
                    <a:pt x="2782" y="0"/>
                  </a:lnTo>
                  <a:lnTo>
                    <a:pt x="2792" y="7"/>
                  </a:lnTo>
                  <a:lnTo>
                    <a:pt x="5008" y="1807"/>
                  </a:lnTo>
                  <a:lnTo>
                    <a:pt x="0" y="2773"/>
                  </a:lnTo>
                  <a:moveTo>
                    <a:pt x="2784" y="36"/>
                  </a:moveTo>
                  <a:lnTo>
                    <a:pt x="80" y="2731"/>
                  </a:lnTo>
                  <a:lnTo>
                    <a:pt x="4948" y="1792"/>
                  </a:lnTo>
                  <a:lnTo>
                    <a:pt x="2784" y="36"/>
                  </a:lnTo>
                </a:path>
              </a:pathLst>
            </a:custGeom>
            <a:solidFill>
              <a:srgbClr val="4CFDFD">
                <a:alpha val="25790"/>
              </a:srgbClr>
            </a:solidFill>
            <a:ln>
              <a:noFill/>
            </a:ln>
          </p:spPr>
        </p:sp>
        <p:sp>
          <p:nvSpPr>
            <p:cNvPr id="443" name="Google Shape;443;p22"/>
            <p:cNvSpPr/>
            <p:nvPr/>
          </p:nvSpPr>
          <p:spPr>
            <a:xfrm>
              <a:off x="1298039" y="2359558"/>
              <a:ext cx="756660" cy="1158134"/>
            </a:xfrm>
            <a:custGeom>
              <a:avLst/>
              <a:gdLst/>
              <a:ahLst/>
              <a:cxnLst/>
              <a:rect l="l" t="t" r="r" b="b"/>
              <a:pathLst>
                <a:path w="2993" h="4581" extrusionOk="0">
                  <a:moveTo>
                    <a:pt x="2421" y="4580"/>
                  </a:moveTo>
                  <a:lnTo>
                    <a:pt x="0" y="3345"/>
                  </a:lnTo>
                  <a:lnTo>
                    <a:pt x="2992" y="0"/>
                  </a:lnTo>
                  <a:lnTo>
                    <a:pt x="2421" y="4580"/>
                  </a:lnTo>
                  <a:moveTo>
                    <a:pt x="43" y="3337"/>
                  </a:moveTo>
                  <a:lnTo>
                    <a:pt x="2399" y="4539"/>
                  </a:lnTo>
                  <a:lnTo>
                    <a:pt x="2955" y="81"/>
                  </a:lnTo>
                  <a:lnTo>
                    <a:pt x="43" y="3337"/>
                  </a:lnTo>
                </a:path>
              </a:pathLst>
            </a:custGeom>
            <a:solidFill>
              <a:srgbClr val="4CFDFD">
                <a:alpha val="25790"/>
              </a:srgbClr>
            </a:solidFill>
            <a:ln>
              <a:noFill/>
            </a:ln>
          </p:spPr>
        </p:sp>
        <p:sp>
          <p:nvSpPr>
            <p:cNvPr id="444" name="Google Shape;444;p22"/>
            <p:cNvSpPr/>
            <p:nvPr/>
          </p:nvSpPr>
          <p:spPr>
            <a:xfrm>
              <a:off x="1903268" y="2856332"/>
              <a:ext cx="556940" cy="661863"/>
            </a:xfrm>
            <a:custGeom>
              <a:avLst/>
              <a:gdLst/>
              <a:ahLst/>
              <a:cxnLst/>
              <a:rect l="l" t="t" r="r" b="b"/>
              <a:pathLst>
                <a:path w="2203" h="2618" extrusionOk="0">
                  <a:moveTo>
                    <a:pt x="0" y="2617"/>
                  </a:moveTo>
                  <a:lnTo>
                    <a:pt x="330" y="0"/>
                  </a:lnTo>
                  <a:lnTo>
                    <a:pt x="2202" y="1520"/>
                  </a:lnTo>
                  <a:lnTo>
                    <a:pt x="0" y="2617"/>
                  </a:lnTo>
                  <a:moveTo>
                    <a:pt x="350" y="50"/>
                  </a:moveTo>
                  <a:lnTo>
                    <a:pt x="32" y="2571"/>
                  </a:lnTo>
                  <a:lnTo>
                    <a:pt x="2154" y="1515"/>
                  </a:lnTo>
                  <a:lnTo>
                    <a:pt x="350" y="50"/>
                  </a:lnTo>
                </a:path>
              </a:pathLst>
            </a:custGeom>
            <a:solidFill>
              <a:srgbClr val="4CFDFD">
                <a:alpha val="25790"/>
              </a:srgbClr>
            </a:solidFill>
            <a:ln>
              <a:noFill/>
            </a:ln>
          </p:spPr>
        </p:sp>
        <p:sp>
          <p:nvSpPr>
            <p:cNvPr id="445" name="Google Shape;445;p22"/>
            <p:cNvSpPr/>
            <p:nvPr/>
          </p:nvSpPr>
          <p:spPr>
            <a:xfrm>
              <a:off x="1344556" y="2243770"/>
              <a:ext cx="711913" cy="835040"/>
            </a:xfrm>
            <a:custGeom>
              <a:avLst/>
              <a:gdLst/>
              <a:ahLst/>
              <a:cxnLst/>
              <a:rect l="l" t="t" r="r" b="b"/>
              <a:pathLst>
                <a:path w="2816" h="3303" extrusionOk="0">
                  <a:moveTo>
                    <a:pt x="300" y="3302"/>
                  </a:moveTo>
                  <a:lnTo>
                    <a:pt x="298" y="3271"/>
                  </a:lnTo>
                  <a:lnTo>
                    <a:pt x="0" y="0"/>
                  </a:lnTo>
                  <a:lnTo>
                    <a:pt x="2815" y="490"/>
                  </a:lnTo>
                  <a:lnTo>
                    <a:pt x="300" y="3302"/>
                  </a:lnTo>
                  <a:moveTo>
                    <a:pt x="30" y="32"/>
                  </a:moveTo>
                  <a:lnTo>
                    <a:pt x="321" y="3239"/>
                  </a:lnTo>
                  <a:lnTo>
                    <a:pt x="2764" y="508"/>
                  </a:lnTo>
                  <a:lnTo>
                    <a:pt x="30" y="32"/>
                  </a:lnTo>
                </a:path>
              </a:pathLst>
            </a:custGeom>
            <a:solidFill>
              <a:srgbClr val="4CFDFD">
                <a:alpha val="25790"/>
              </a:srgbClr>
            </a:solidFill>
            <a:ln>
              <a:noFill/>
            </a:ln>
          </p:spPr>
        </p:sp>
        <p:sp>
          <p:nvSpPr>
            <p:cNvPr id="446" name="Google Shape;446;p22"/>
            <p:cNvSpPr/>
            <p:nvPr/>
          </p:nvSpPr>
          <p:spPr>
            <a:xfrm>
              <a:off x="3860780" y="2362592"/>
              <a:ext cx="48287" cy="48287"/>
            </a:xfrm>
            <a:custGeom>
              <a:avLst/>
              <a:gdLst/>
              <a:ahLst/>
              <a:cxnLst/>
              <a:rect l="l" t="t" r="r" b="b"/>
              <a:pathLst>
                <a:path w="191" h="191" extrusionOk="0">
                  <a:moveTo>
                    <a:pt x="181" y="53"/>
                  </a:moveTo>
                  <a:lnTo>
                    <a:pt x="184" y="62"/>
                  </a:lnTo>
                  <a:lnTo>
                    <a:pt x="187" y="71"/>
                  </a:lnTo>
                  <a:lnTo>
                    <a:pt x="189" y="80"/>
                  </a:lnTo>
                  <a:lnTo>
                    <a:pt x="190" y="89"/>
                  </a:lnTo>
                  <a:lnTo>
                    <a:pt x="190" y="98"/>
                  </a:lnTo>
                  <a:lnTo>
                    <a:pt x="190" y="108"/>
                  </a:lnTo>
                  <a:lnTo>
                    <a:pt x="188" y="117"/>
                  </a:lnTo>
                  <a:lnTo>
                    <a:pt x="185" y="125"/>
                  </a:lnTo>
                  <a:lnTo>
                    <a:pt x="182" y="134"/>
                  </a:lnTo>
                  <a:lnTo>
                    <a:pt x="178" y="142"/>
                  </a:lnTo>
                  <a:lnTo>
                    <a:pt x="173" y="150"/>
                  </a:lnTo>
                  <a:lnTo>
                    <a:pt x="167" y="157"/>
                  </a:lnTo>
                  <a:lnTo>
                    <a:pt x="161" y="164"/>
                  </a:lnTo>
                  <a:lnTo>
                    <a:pt x="154" y="170"/>
                  </a:lnTo>
                  <a:lnTo>
                    <a:pt x="146" y="176"/>
                  </a:lnTo>
                  <a:lnTo>
                    <a:pt x="138" y="181"/>
                  </a:lnTo>
                  <a:lnTo>
                    <a:pt x="129" y="184"/>
                  </a:lnTo>
                  <a:lnTo>
                    <a:pt x="120" y="187"/>
                  </a:lnTo>
                  <a:lnTo>
                    <a:pt x="110" y="189"/>
                  </a:lnTo>
                  <a:lnTo>
                    <a:pt x="101" y="190"/>
                  </a:lnTo>
                  <a:lnTo>
                    <a:pt x="92" y="190"/>
                  </a:lnTo>
                  <a:lnTo>
                    <a:pt x="83" y="190"/>
                  </a:lnTo>
                  <a:lnTo>
                    <a:pt x="74" y="188"/>
                  </a:lnTo>
                  <a:lnTo>
                    <a:pt x="65" y="185"/>
                  </a:lnTo>
                  <a:lnTo>
                    <a:pt x="56" y="182"/>
                  </a:lnTo>
                  <a:lnTo>
                    <a:pt x="48" y="178"/>
                  </a:lnTo>
                  <a:lnTo>
                    <a:pt x="40" y="173"/>
                  </a:lnTo>
                  <a:lnTo>
                    <a:pt x="33" y="167"/>
                  </a:lnTo>
                  <a:lnTo>
                    <a:pt x="26" y="161"/>
                  </a:lnTo>
                  <a:lnTo>
                    <a:pt x="20" y="154"/>
                  </a:lnTo>
                  <a:lnTo>
                    <a:pt x="14" y="146"/>
                  </a:lnTo>
                  <a:lnTo>
                    <a:pt x="10" y="138"/>
                  </a:lnTo>
                  <a:lnTo>
                    <a:pt x="6" y="129"/>
                  </a:lnTo>
                  <a:lnTo>
                    <a:pt x="3" y="120"/>
                  </a:lnTo>
                  <a:lnTo>
                    <a:pt x="1" y="110"/>
                  </a:lnTo>
                  <a:lnTo>
                    <a:pt x="0" y="101"/>
                  </a:lnTo>
                  <a:lnTo>
                    <a:pt x="0" y="92"/>
                  </a:lnTo>
                  <a:lnTo>
                    <a:pt x="1" y="83"/>
                  </a:lnTo>
                  <a:lnTo>
                    <a:pt x="2" y="74"/>
                  </a:lnTo>
                  <a:lnTo>
                    <a:pt x="5" y="65"/>
                  </a:lnTo>
                  <a:lnTo>
                    <a:pt x="8" y="56"/>
                  </a:lnTo>
                  <a:lnTo>
                    <a:pt x="12" y="48"/>
                  </a:lnTo>
                  <a:lnTo>
                    <a:pt x="17" y="40"/>
                  </a:lnTo>
                  <a:lnTo>
                    <a:pt x="23" y="33"/>
                  </a:lnTo>
                  <a:lnTo>
                    <a:pt x="29" y="26"/>
                  </a:lnTo>
                  <a:lnTo>
                    <a:pt x="36" y="20"/>
                  </a:lnTo>
                  <a:lnTo>
                    <a:pt x="44" y="14"/>
                  </a:lnTo>
                  <a:lnTo>
                    <a:pt x="53" y="10"/>
                  </a:lnTo>
                  <a:lnTo>
                    <a:pt x="62" y="6"/>
                  </a:lnTo>
                  <a:lnTo>
                    <a:pt x="71" y="3"/>
                  </a:lnTo>
                  <a:lnTo>
                    <a:pt x="80" y="1"/>
                  </a:lnTo>
                  <a:lnTo>
                    <a:pt x="89" y="0"/>
                  </a:lnTo>
                  <a:lnTo>
                    <a:pt x="98" y="0"/>
                  </a:lnTo>
                  <a:lnTo>
                    <a:pt x="108" y="1"/>
                  </a:lnTo>
                  <a:lnTo>
                    <a:pt x="117" y="2"/>
                  </a:lnTo>
                  <a:lnTo>
                    <a:pt x="125" y="5"/>
                  </a:lnTo>
                  <a:lnTo>
                    <a:pt x="134" y="8"/>
                  </a:lnTo>
                  <a:lnTo>
                    <a:pt x="142" y="12"/>
                  </a:lnTo>
                  <a:lnTo>
                    <a:pt x="150" y="17"/>
                  </a:lnTo>
                  <a:lnTo>
                    <a:pt x="157" y="23"/>
                  </a:lnTo>
                  <a:lnTo>
                    <a:pt x="164" y="29"/>
                  </a:lnTo>
                  <a:lnTo>
                    <a:pt x="170" y="36"/>
                  </a:lnTo>
                  <a:lnTo>
                    <a:pt x="176" y="44"/>
                  </a:lnTo>
                  <a:lnTo>
                    <a:pt x="181" y="53"/>
                  </a:lnTo>
                </a:path>
              </a:pathLst>
            </a:custGeom>
            <a:solidFill>
              <a:srgbClr val="4CFDFD">
                <a:alpha val="25790"/>
              </a:srgbClr>
            </a:solidFill>
            <a:ln>
              <a:noFill/>
            </a:ln>
          </p:spPr>
        </p:sp>
        <p:sp>
          <p:nvSpPr>
            <p:cNvPr id="447" name="Google Shape;447;p22"/>
            <p:cNvSpPr/>
            <p:nvPr/>
          </p:nvSpPr>
          <p:spPr>
            <a:xfrm>
              <a:off x="2836897" y="2386609"/>
              <a:ext cx="1048150" cy="344836"/>
            </a:xfrm>
            <a:custGeom>
              <a:avLst/>
              <a:gdLst/>
              <a:ahLst/>
              <a:cxnLst/>
              <a:rect l="l" t="t" r="r" b="b"/>
              <a:pathLst>
                <a:path w="4146" h="1364" extrusionOk="0">
                  <a:moveTo>
                    <a:pt x="1145" y="1363"/>
                  </a:moveTo>
                  <a:lnTo>
                    <a:pt x="4145" y="0"/>
                  </a:lnTo>
                  <a:lnTo>
                    <a:pt x="0" y="608"/>
                  </a:lnTo>
                  <a:lnTo>
                    <a:pt x="1145" y="1363"/>
                  </a:lnTo>
                </a:path>
              </a:pathLst>
            </a:custGeom>
            <a:solidFill>
              <a:srgbClr val="FFFFFF">
                <a:alpha val="17650"/>
              </a:srgbClr>
            </a:solidFill>
            <a:ln>
              <a:noFill/>
            </a:ln>
          </p:spPr>
        </p:sp>
        <p:sp>
          <p:nvSpPr>
            <p:cNvPr id="448" name="Google Shape;448;p22"/>
            <p:cNvSpPr/>
            <p:nvPr/>
          </p:nvSpPr>
          <p:spPr>
            <a:xfrm>
              <a:off x="2531249" y="1432500"/>
              <a:ext cx="680059" cy="943749"/>
            </a:xfrm>
            <a:custGeom>
              <a:avLst/>
              <a:gdLst/>
              <a:ahLst/>
              <a:cxnLst/>
              <a:rect l="l" t="t" r="r" b="b"/>
              <a:pathLst>
                <a:path w="2690" h="3733" extrusionOk="0">
                  <a:moveTo>
                    <a:pt x="0" y="3732"/>
                  </a:moveTo>
                  <a:lnTo>
                    <a:pt x="27" y="0"/>
                  </a:lnTo>
                  <a:lnTo>
                    <a:pt x="2689" y="1308"/>
                  </a:lnTo>
                  <a:lnTo>
                    <a:pt x="0" y="3732"/>
                  </a:lnTo>
                </a:path>
              </a:pathLst>
            </a:custGeom>
            <a:solidFill>
              <a:srgbClr val="FFFFFF">
                <a:alpha val="17650"/>
              </a:srgbClr>
            </a:solidFill>
            <a:ln>
              <a:noFill/>
            </a:ln>
          </p:spPr>
        </p:sp>
      </p:grpSp>
      <p:grpSp>
        <p:nvGrpSpPr>
          <p:cNvPr id="449" name="Google Shape;449;p22"/>
          <p:cNvGrpSpPr/>
          <p:nvPr/>
        </p:nvGrpSpPr>
        <p:grpSpPr>
          <a:xfrm rot="5400000" flipH="1">
            <a:off x="9075470" y="112871"/>
            <a:ext cx="3229399" cy="3003667"/>
            <a:chOff x="1298039" y="1316459"/>
            <a:chExt cx="2817319" cy="2620391"/>
          </a:xfrm>
        </p:grpSpPr>
        <p:sp>
          <p:nvSpPr>
            <p:cNvPr id="450" name="Google Shape;450;p22"/>
            <p:cNvSpPr/>
            <p:nvPr/>
          </p:nvSpPr>
          <p:spPr>
            <a:xfrm>
              <a:off x="1985178" y="2365878"/>
              <a:ext cx="864105" cy="502338"/>
            </a:xfrm>
            <a:custGeom>
              <a:avLst/>
              <a:gdLst/>
              <a:ahLst/>
              <a:cxnLst/>
              <a:rect l="l" t="t" r="r" b="b"/>
              <a:pathLst>
                <a:path w="3418" h="1987" extrusionOk="0">
                  <a:moveTo>
                    <a:pt x="0" y="1986"/>
                  </a:moveTo>
                  <a:lnTo>
                    <a:pt x="244" y="0"/>
                  </a:lnTo>
                  <a:lnTo>
                    <a:pt x="3417" y="686"/>
                  </a:lnTo>
                  <a:lnTo>
                    <a:pt x="0" y="1986"/>
                  </a:lnTo>
                  <a:moveTo>
                    <a:pt x="267" y="32"/>
                  </a:moveTo>
                  <a:lnTo>
                    <a:pt x="32" y="1946"/>
                  </a:lnTo>
                  <a:lnTo>
                    <a:pt x="3324" y="693"/>
                  </a:lnTo>
                  <a:lnTo>
                    <a:pt x="267" y="32"/>
                  </a:lnTo>
                </a:path>
              </a:pathLst>
            </a:custGeom>
            <a:solidFill>
              <a:srgbClr val="4CFDFD">
                <a:alpha val="25790"/>
              </a:srgbClr>
            </a:solidFill>
            <a:ln>
              <a:noFill/>
            </a:ln>
          </p:spPr>
        </p:sp>
        <p:sp>
          <p:nvSpPr>
            <p:cNvPr id="451" name="Google Shape;451;p22"/>
            <p:cNvSpPr/>
            <p:nvPr/>
          </p:nvSpPr>
          <p:spPr>
            <a:xfrm>
              <a:off x="1836778" y="1316459"/>
              <a:ext cx="1864979" cy="1228416"/>
            </a:xfrm>
            <a:custGeom>
              <a:avLst/>
              <a:gdLst/>
              <a:ahLst/>
              <a:cxnLst/>
              <a:rect l="l" t="t" r="r" b="b"/>
              <a:pathLst>
                <a:path w="7377" h="4859" extrusionOk="0">
                  <a:moveTo>
                    <a:pt x="3962" y="4858"/>
                  </a:moveTo>
                  <a:lnTo>
                    <a:pt x="2750" y="4207"/>
                  </a:lnTo>
                  <a:lnTo>
                    <a:pt x="2401" y="4521"/>
                  </a:lnTo>
                  <a:lnTo>
                    <a:pt x="2392" y="4515"/>
                  </a:lnTo>
                  <a:lnTo>
                    <a:pt x="0" y="2729"/>
                  </a:lnTo>
                  <a:lnTo>
                    <a:pt x="14" y="2707"/>
                  </a:lnTo>
                  <a:lnTo>
                    <a:pt x="2746" y="4175"/>
                  </a:lnTo>
                  <a:lnTo>
                    <a:pt x="7376" y="0"/>
                  </a:lnTo>
                  <a:lnTo>
                    <a:pt x="3962" y="4858"/>
                  </a:lnTo>
                  <a:moveTo>
                    <a:pt x="2770" y="4188"/>
                  </a:moveTo>
                  <a:lnTo>
                    <a:pt x="3953" y="4823"/>
                  </a:lnTo>
                  <a:lnTo>
                    <a:pt x="7219" y="176"/>
                  </a:lnTo>
                  <a:lnTo>
                    <a:pt x="2770" y="4188"/>
                  </a:lnTo>
                  <a:moveTo>
                    <a:pt x="158" y="2815"/>
                  </a:moveTo>
                  <a:lnTo>
                    <a:pt x="2399" y="4487"/>
                  </a:lnTo>
                  <a:lnTo>
                    <a:pt x="2725" y="4193"/>
                  </a:lnTo>
                  <a:lnTo>
                    <a:pt x="158" y="2815"/>
                  </a:lnTo>
                </a:path>
              </a:pathLst>
            </a:custGeom>
            <a:solidFill>
              <a:srgbClr val="4CFDFD">
                <a:alpha val="25790"/>
              </a:srgbClr>
            </a:solidFill>
            <a:ln>
              <a:noFill/>
            </a:ln>
          </p:spPr>
        </p:sp>
        <p:sp>
          <p:nvSpPr>
            <p:cNvPr id="452" name="Google Shape;452;p22"/>
            <p:cNvSpPr/>
            <p:nvPr/>
          </p:nvSpPr>
          <p:spPr>
            <a:xfrm>
              <a:off x="1987201" y="2547144"/>
              <a:ext cx="1152814" cy="1158640"/>
            </a:xfrm>
            <a:custGeom>
              <a:avLst/>
              <a:gdLst/>
              <a:ahLst/>
              <a:cxnLst/>
              <a:rect l="l" t="t" r="r" b="b"/>
              <a:pathLst>
                <a:path w="4560" h="4583" extrusionOk="0">
                  <a:moveTo>
                    <a:pt x="4091" y="4582"/>
                  </a:moveTo>
                  <a:lnTo>
                    <a:pt x="0" y="1260"/>
                  </a:lnTo>
                  <a:lnTo>
                    <a:pt x="17" y="1239"/>
                  </a:lnTo>
                  <a:lnTo>
                    <a:pt x="3991" y="4466"/>
                  </a:lnTo>
                  <a:lnTo>
                    <a:pt x="1661" y="597"/>
                  </a:lnTo>
                  <a:lnTo>
                    <a:pt x="4454" y="712"/>
                  </a:lnTo>
                  <a:lnTo>
                    <a:pt x="3277" y="23"/>
                  </a:lnTo>
                  <a:lnTo>
                    <a:pt x="3290" y="0"/>
                  </a:lnTo>
                  <a:lnTo>
                    <a:pt x="4559" y="743"/>
                  </a:lnTo>
                  <a:lnTo>
                    <a:pt x="1709" y="625"/>
                  </a:lnTo>
                  <a:lnTo>
                    <a:pt x="4091" y="4582"/>
                  </a:lnTo>
                </a:path>
              </a:pathLst>
            </a:custGeom>
            <a:solidFill>
              <a:srgbClr val="4CFDFD">
                <a:alpha val="25790"/>
              </a:srgbClr>
            </a:solidFill>
            <a:ln>
              <a:noFill/>
            </a:ln>
          </p:spPr>
        </p:sp>
        <p:sp>
          <p:nvSpPr>
            <p:cNvPr id="453" name="Google Shape;453;p22"/>
            <p:cNvSpPr/>
            <p:nvPr/>
          </p:nvSpPr>
          <p:spPr>
            <a:xfrm>
              <a:off x="2824762" y="1801098"/>
              <a:ext cx="1064330" cy="744533"/>
            </a:xfrm>
            <a:custGeom>
              <a:avLst/>
              <a:gdLst/>
              <a:ahLst/>
              <a:cxnLst/>
              <a:rect l="l" t="t" r="r" b="b"/>
              <a:pathLst>
                <a:path w="4210" h="2945" extrusionOk="0">
                  <a:moveTo>
                    <a:pt x="0" y="2944"/>
                  </a:moveTo>
                  <a:lnTo>
                    <a:pt x="3848" y="0"/>
                  </a:lnTo>
                  <a:lnTo>
                    <a:pt x="4209" y="2327"/>
                  </a:lnTo>
                  <a:lnTo>
                    <a:pt x="0" y="2944"/>
                  </a:lnTo>
                  <a:moveTo>
                    <a:pt x="3828" y="48"/>
                  </a:moveTo>
                  <a:lnTo>
                    <a:pt x="97" y="2903"/>
                  </a:lnTo>
                  <a:lnTo>
                    <a:pt x="4178" y="2305"/>
                  </a:lnTo>
                  <a:lnTo>
                    <a:pt x="3828" y="48"/>
                  </a:lnTo>
                </a:path>
              </a:pathLst>
            </a:custGeom>
            <a:solidFill>
              <a:srgbClr val="4CFDFD">
                <a:alpha val="25790"/>
              </a:srgbClr>
            </a:solidFill>
            <a:ln>
              <a:noFill/>
            </a:ln>
          </p:spPr>
        </p:sp>
        <p:sp>
          <p:nvSpPr>
            <p:cNvPr id="454" name="Google Shape;454;p22"/>
            <p:cNvSpPr/>
            <p:nvPr/>
          </p:nvSpPr>
          <p:spPr>
            <a:xfrm>
              <a:off x="3121815" y="2725881"/>
              <a:ext cx="993543" cy="1039818"/>
            </a:xfrm>
            <a:custGeom>
              <a:avLst/>
              <a:gdLst/>
              <a:ahLst/>
              <a:cxnLst/>
              <a:rect l="l" t="t" r="r" b="b"/>
              <a:pathLst>
                <a:path w="3930" h="4113" extrusionOk="0">
                  <a:moveTo>
                    <a:pt x="872" y="4112"/>
                  </a:moveTo>
                  <a:lnTo>
                    <a:pt x="867" y="4089"/>
                  </a:lnTo>
                  <a:lnTo>
                    <a:pt x="0" y="0"/>
                  </a:lnTo>
                  <a:lnTo>
                    <a:pt x="22" y="7"/>
                  </a:lnTo>
                  <a:lnTo>
                    <a:pt x="3929" y="1252"/>
                  </a:lnTo>
                  <a:lnTo>
                    <a:pt x="3913" y="1268"/>
                  </a:lnTo>
                  <a:lnTo>
                    <a:pt x="872" y="4112"/>
                  </a:lnTo>
                  <a:moveTo>
                    <a:pt x="35" y="39"/>
                  </a:moveTo>
                  <a:lnTo>
                    <a:pt x="889" y="4061"/>
                  </a:lnTo>
                  <a:lnTo>
                    <a:pt x="3878" y="1264"/>
                  </a:lnTo>
                  <a:lnTo>
                    <a:pt x="35" y="39"/>
                  </a:lnTo>
                </a:path>
              </a:pathLst>
            </a:custGeom>
            <a:solidFill>
              <a:srgbClr val="4CFDFD">
                <a:alpha val="25790"/>
              </a:srgbClr>
            </a:solidFill>
            <a:ln>
              <a:noFill/>
            </a:ln>
          </p:spPr>
        </p:sp>
        <p:sp>
          <p:nvSpPr>
            <p:cNvPr id="455" name="Google Shape;455;p22"/>
            <p:cNvSpPr/>
            <p:nvPr/>
          </p:nvSpPr>
          <p:spPr>
            <a:xfrm>
              <a:off x="2401304" y="2688212"/>
              <a:ext cx="728851" cy="1012514"/>
            </a:xfrm>
            <a:custGeom>
              <a:avLst/>
              <a:gdLst/>
              <a:ahLst/>
              <a:cxnLst/>
              <a:rect l="l" t="t" r="r" b="b"/>
              <a:pathLst>
                <a:path w="2883" h="4005" extrusionOk="0">
                  <a:moveTo>
                    <a:pt x="2411" y="4004"/>
                  </a:moveTo>
                  <a:lnTo>
                    <a:pt x="0" y="0"/>
                  </a:lnTo>
                  <a:lnTo>
                    <a:pt x="2048" y="1554"/>
                  </a:lnTo>
                  <a:lnTo>
                    <a:pt x="1687" y="157"/>
                  </a:lnTo>
                  <a:lnTo>
                    <a:pt x="1713" y="150"/>
                  </a:lnTo>
                  <a:lnTo>
                    <a:pt x="2093" y="1621"/>
                  </a:lnTo>
                  <a:lnTo>
                    <a:pt x="94" y="104"/>
                  </a:lnTo>
                  <a:lnTo>
                    <a:pt x="2394" y="3925"/>
                  </a:lnTo>
                  <a:lnTo>
                    <a:pt x="2855" y="167"/>
                  </a:lnTo>
                  <a:lnTo>
                    <a:pt x="2882" y="170"/>
                  </a:lnTo>
                  <a:lnTo>
                    <a:pt x="2411" y="4004"/>
                  </a:lnTo>
                </a:path>
              </a:pathLst>
            </a:custGeom>
            <a:solidFill>
              <a:srgbClr val="4CFDFD">
                <a:alpha val="25790"/>
              </a:srgbClr>
            </a:solidFill>
            <a:ln>
              <a:noFill/>
            </a:ln>
          </p:spPr>
        </p:sp>
        <p:sp>
          <p:nvSpPr>
            <p:cNvPr id="456" name="Google Shape;456;p22"/>
            <p:cNvSpPr/>
            <p:nvPr/>
          </p:nvSpPr>
          <p:spPr>
            <a:xfrm>
              <a:off x="1750317" y="3235548"/>
              <a:ext cx="1266325" cy="701302"/>
            </a:xfrm>
            <a:custGeom>
              <a:avLst/>
              <a:gdLst/>
              <a:ahLst/>
              <a:cxnLst/>
              <a:rect l="l" t="t" r="r" b="b"/>
              <a:pathLst>
                <a:path w="5009" h="2774" extrusionOk="0">
                  <a:moveTo>
                    <a:pt x="0" y="2773"/>
                  </a:moveTo>
                  <a:lnTo>
                    <a:pt x="2782" y="0"/>
                  </a:lnTo>
                  <a:lnTo>
                    <a:pt x="2792" y="7"/>
                  </a:lnTo>
                  <a:lnTo>
                    <a:pt x="5008" y="1807"/>
                  </a:lnTo>
                  <a:lnTo>
                    <a:pt x="0" y="2773"/>
                  </a:lnTo>
                  <a:moveTo>
                    <a:pt x="2784" y="36"/>
                  </a:moveTo>
                  <a:lnTo>
                    <a:pt x="80" y="2731"/>
                  </a:lnTo>
                  <a:lnTo>
                    <a:pt x="4948" y="1792"/>
                  </a:lnTo>
                  <a:lnTo>
                    <a:pt x="2784" y="36"/>
                  </a:lnTo>
                </a:path>
              </a:pathLst>
            </a:custGeom>
            <a:solidFill>
              <a:srgbClr val="4CFDFD">
                <a:alpha val="25790"/>
              </a:srgbClr>
            </a:solidFill>
            <a:ln>
              <a:noFill/>
            </a:ln>
          </p:spPr>
        </p:sp>
        <p:sp>
          <p:nvSpPr>
            <p:cNvPr id="457" name="Google Shape;457;p22"/>
            <p:cNvSpPr/>
            <p:nvPr/>
          </p:nvSpPr>
          <p:spPr>
            <a:xfrm>
              <a:off x="1298039" y="2359558"/>
              <a:ext cx="756660" cy="1158134"/>
            </a:xfrm>
            <a:custGeom>
              <a:avLst/>
              <a:gdLst/>
              <a:ahLst/>
              <a:cxnLst/>
              <a:rect l="l" t="t" r="r" b="b"/>
              <a:pathLst>
                <a:path w="2993" h="4581" extrusionOk="0">
                  <a:moveTo>
                    <a:pt x="2421" y="4580"/>
                  </a:moveTo>
                  <a:lnTo>
                    <a:pt x="0" y="3345"/>
                  </a:lnTo>
                  <a:lnTo>
                    <a:pt x="2992" y="0"/>
                  </a:lnTo>
                  <a:lnTo>
                    <a:pt x="2421" y="4580"/>
                  </a:lnTo>
                  <a:moveTo>
                    <a:pt x="43" y="3337"/>
                  </a:moveTo>
                  <a:lnTo>
                    <a:pt x="2399" y="4539"/>
                  </a:lnTo>
                  <a:lnTo>
                    <a:pt x="2955" y="81"/>
                  </a:lnTo>
                  <a:lnTo>
                    <a:pt x="43" y="3337"/>
                  </a:lnTo>
                </a:path>
              </a:pathLst>
            </a:custGeom>
            <a:solidFill>
              <a:srgbClr val="4CFDFD">
                <a:alpha val="25790"/>
              </a:srgbClr>
            </a:solidFill>
            <a:ln>
              <a:noFill/>
            </a:ln>
          </p:spPr>
        </p:sp>
        <p:sp>
          <p:nvSpPr>
            <p:cNvPr id="458" name="Google Shape;458;p22"/>
            <p:cNvSpPr/>
            <p:nvPr/>
          </p:nvSpPr>
          <p:spPr>
            <a:xfrm>
              <a:off x="1903268" y="2856332"/>
              <a:ext cx="556940" cy="661863"/>
            </a:xfrm>
            <a:custGeom>
              <a:avLst/>
              <a:gdLst/>
              <a:ahLst/>
              <a:cxnLst/>
              <a:rect l="l" t="t" r="r" b="b"/>
              <a:pathLst>
                <a:path w="2203" h="2618" extrusionOk="0">
                  <a:moveTo>
                    <a:pt x="0" y="2617"/>
                  </a:moveTo>
                  <a:lnTo>
                    <a:pt x="330" y="0"/>
                  </a:lnTo>
                  <a:lnTo>
                    <a:pt x="2202" y="1520"/>
                  </a:lnTo>
                  <a:lnTo>
                    <a:pt x="0" y="2617"/>
                  </a:lnTo>
                  <a:moveTo>
                    <a:pt x="350" y="50"/>
                  </a:moveTo>
                  <a:lnTo>
                    <a:pt x="32" y="2571"/>
                  </a:lnTo>
                  <a:lnTo>
                    <a:pt x="2154" y="1515"/>
                  </a:lnTo>
                  <a:lnTo>
                    <a:pt x="350" y="50"/>
                  </a:lnTo>
                </a:path>
              </a:pathLst>
            </a:custGeom>
            <a:solidFill>
              <a:srgbClr val="4CFDFD">
                <a:alpha val="25790"/>
              </a:srgbClr>
            </a:solidFill>
            <a:ln>
              <a:noFill/>
            </a:ln>
          </p:spPr>
        </p:sp>
        <p:sp>
          <p:nvSpPr>
            <p:cNvPr id="459" name="Google Shape;459;p22"/>
            <p:cNvSpPr/>
            <p:nvPr/>
          </p:nvSpPr>
          <p:spPr>
            <a:xfrm>
              <a:off x="1344556" y="2243770"/>
              <a:ext cx="711913" cy="835040"/>
            </a:xfrm>
            <a:custGeom>
              <a:avLst/>
              <a:gdLst/>
              <a:ahLst/>
              <a:cxnLst/>
              <a:rect l="l" t="t" r="r" b="b"/>
              <a:pathLst>
                <a:path w="2816" h="3303" extrusionOk="0">
                  <a:moveTo>
                    <a:pt x="300" y="3302"/>
                  </a:moveTo>
                  <a:lnTo>
                    <a:pt x="298" y="3271"/>
                  </a:lnTo>
                  <a:lnTo>
                    <a:pt x="0" y="0"/>
                  </a:lnTo>
                  <a:lnTo>
                    <a:pt x="2815" y="490"/>
                  </a:lnTo>
                  <a:lnTo>
                    <a:pt x="300" y="3302"/>
                  </a:lnTo>
                  <a:moveTo>
                    <a:pt x="30" y="32"/>
                  </a:moveTo>
                  <a:lnTo>
                    <a:pt x="321" y="3239"/>
                  </a:lnTo>
                  <a:lnTo>
                    <a:pt x="2764" y="508"/>
                  </a:lnTo>
                  <a:lnTo>
                    <a:pt x="30" y="32"/>
                  </a:lnTo>
                </a:path>
              </a:pathLst>
            </a:custGeom>
            <a:solidFill>
              <a:srgbClr val="4CFDFD">
                <a:alpha val="25790"/>
              </a:srgbClr>
            </a:solidFill>
            <a:ln>
              <a:noFill/>
            </a:ln>
          </p:spPr>
        </p:sp>
        <p:sp>
          <p:nvSpPr>
            <p:cNvPr id="460" name="Google Shape;460;p22"/>
            <p:cNvSpPr/>
            <p:nvPr/>
          </p:nvSpPr>
          <p:spPr>
            <a:xfrm>
              <a:off x="3860780" y="2362592"/>
              <a:ext cx="48287" cy="48287"/>
            </a:xfrm>
            <a:custGeom>
              <a:avLst/>
              <a:gdLst/>
              <a:ahLst/>
              <a:cxnLst/>
              <a:rect l="l" t="t" r="r" b="b"/>
              <a:pathLst>
                <a:path w="191" h="191" extrusionOk="0">
                  <a:moveTo>
                    <a:pt x="181" y="53"/>
                  </a:moveTo>
                  <a:lnTo>
                    <a:pt x="184" y="62"/>
                  </a:lnTo>
                  <a:lnTo>
                    <a:pt x="187" y="71"/>
                  </a:lnTo>
                  <a:lnTo>
                    <a:pt x="189" y="80"/>
                  </a:lnTo>
                  <a:lnTo>
                    <a:pt x="190" y="89"/>
                  </a:lnTo>
                  <a:lnTo>
                    <a:pt x="190" y="98"/>
                  </a:lnTo>
                  <a:lnTo>
                    <a:pt x="190" y="108"/>
                  </a:lnTo>
                  <a:lnTo>
                    <a:pt x="188" y="117"/>
                  </a:lnTo>
                  <a:lnTo>
                    <a:pt x="185" y="125"/>
                  </a:lnTo>
                  <a:lnTo>
                    <a:pt x="182" y="134"/>
                  </a:lnTo>
                  <a:lnTo>
                    <a:pt x="178" y="142"/>
                  </a:lnTo>
                  <a:lnTo>
                    <a:pt x="173" y="150"/>
                  </a:lnTo>
                  <a:lnTo>
                    <a:pt x="167" y="157"/>
                  </a:lnTo>
                  <a:lnTo>
                    <a:pt x="161" y="164"/>
                  </a:lnTo>
                  <a:lnTo>
                    <a:pt x="154" y="170"/>
                  </a:lnTo>
                  <a:lnTo>
                    <a:pt x="146" y="176"/>
                  </a:lnTo>
                  <a:lnTo>
                    <a:pt x="138" y="181"/>
                  </a:lnTo>
                  <a:lnTo>
                    <a:pt x="129" y="184"/>
                  </a:lnTo>
                  <a:lnTo>
                    <a:pt x="120" y="187"/>
                  </a:lnTo>
                  <a:lnTo>
                    <a:pt x="110" y="189"/>
                  </a:lnTo>
                  <a:lnTo>
                    <a:pt x="101" y="190"/>
                  </a:lnTo>
                  <a:lnTo>
                    <a:pt x="92" y="190"/>
                  </a:lnTo>
                  <a:lnTo>
                    <a:pt x="83" y="190"/>
                  </a:lnTo>
                  <a:lnTo>
                    <a:pt x="74" y="188"/>
                  </a:lnTo>
                  <a:lnTo>
                    <a:pt x="65" y="185"/>
                  </a:lnTo>
                  <a:lnTo>
                    <a:pt x="56" y="182"/>
                  </a:lnTo>
                  <a:lnTo>
                    <a:pt x="48" y="178"/>
                  </a:lnTo>
                  <a:lnTo>
                    <a:pt x="40" y="173"/>
                  </a:lnTo>
                  <a:lnTo>
                    <a:pt x="33" y="167"/>
                  </a:lnTo>
                  <a:lnTo>
                    <a:pt x="26" y="161"/>
                  </a:lnTo>
                  <a:lnTo>
                    <a:pt x="20" y="154"/>
                  </a:lnTo>
                  <a:lnTo>
                    <a:pt x="14" y="146"/>
                  </a:lnTo>
                  <a:lnTo>
                    <a:pt x="10" y="138"/>
                  </a:lnTo>
                  <a:lnTo>
                    <a:pt x="6" y="129"/>
                  </a:lnTo>
                  <a:lnTo>
                    <a:pt x="3" y="120"/>
                  </a:lnTo>
                  <a:lnTo>
                    <a:pt x="1" y="110"/>
                  </a:lnTo>
                  <a:lnTo>
                    <a:pt x="0" y="101"/>
                  </a:lnTo>
                  <a:lnTo>
                    <a:pt x="0" y="92"/>
                  </a:lnTo>
                  <a:lnTo>
                    <a:pt x="1" y="83"/>
                  </a:lnTo>
                  <a:lnTo>
                    <a:pt x="2" y="74"/>
                  </a:lnTo>
                  <a:lnTo>
                    <a:pt x="5" y="65"/>
                  </a:lnTo>
                  <a:lnTo>
                    <a:pt x="8" y="56"/>
                  </a:lnTo>
                  <a:lnTo>
                    <a:pt x="12" y="48"/>
                  </a:lnTo>
                  <a:lnTo>
                    <a:pt x="17" y="40"/>
                  </a:lnTo>
                  <a:lnTo>
                    <a:pt x="23" y="33"/>
                  </a:lnTo>
                  <a:lnTo>
                    <a:pt x="29" y="26"/>
                  </a:lnTo>
                  <a:lnTo>
                    <a:pt x="36" y="20"/>
                  </a:lnTo>
                  <a:lnTo>
                    <a:pt x="44" y="14"/>
                  </a:lnTo>
                  <a:lnTo>
                    <a:pt x="53" y="10"/>
                  </a:lnTo>
                  <a:lnTo>
                    <a:pt x="62" y="6"/>
                  </a:lnTo>
                  <a:lnTo>
                    <a:pt x="71" y="3"/>
                  </a:lnTo>
                  <a:lnTo>
                    <a:pt x="80" y="1"/>
                  </a:lnTo>
                  <a:lnTo>
                    <a:pt x="89" y="0"/>
                  </a:lnTo>
                  <a:lnTo>
                    <a:pt x="98" y="0"/>
                  </a:lnTo>
                  <a:lnTo>
                    <a:pt x="108" y="1"/>
                  </a:lnTo>
                  <a:lnTo>
                    <a:pt x="117" y="2"/>
                  </a:lnTo>
                  <a:lnTo>
                    <a:pt x="125" y="5"/>
                  </a:lnTo>
                  <a:lnTo>
                    <a:pt x="134" y="8"/>
                  </a:lnTo>
                  <a:lnTo>
                    <a:pt x="142" y="12"/>
                  </a:lnTo>
                  <a:lnTo>
                    <a:pt x="150" y="17"/>
                  </a:lnTo>
                  <a:lnTo>
                    <a:pt x="157" y="23"/>
                  </a:lnTo>
                  <a:lnTo>
                    <a:pt x="164" y="29"/>
                  </a:lnTo>
                  <a:lnTo>
                    <a:pt x="170" y="36"/>
                  </a:lnTo>
                  <a:lnTo>
                    <a:pt x="176" y="44"/>
                  </a:lnTo>
                  <a:lnTo>
                    <a:pt x="181" y="53"/>
                  </a:lnTo>
                </a:path>
              </a:pathLst>
            </a:custGeom>
            <a:solidFill>
              <a:srgbClr val="4CFDFD">
                <a:alpha val="25790"/>
              </a:srgbClr>
            </a:solidFill>
            <a:ln>
              <a:noFill/>
            </a:ln>
          </p:spPr>
        </p:sp>
        <p:sp>
          <p:nvSpPr>
            <p:cNvPr id="461" name="Google Shape;461;p22"/>
            <p:cNvSpPr/>
            <p:nvPr/>
          </p:nvSpPr>
          <p:spPr>
            <a:xfrm>
              <a:off x="2836897" y="2386609"/>
              <a:ext cx="1048150" cy="344836"/>
            </a:xfrm>
            <a:custGeom>
              <a:avLst/>
              <a:gdLst/>
              <a:ahLst/>
              <a:cxnLst/>
              <a:rect l="l" t="t" r="r" b="b"/>
              <a:pathLst>
                <a:path w="4146" h="1364" extrusionOk="0">
                  <a:moveTo>
                    <a:pt x="1145" y="1363"/>
                  </a:moveTo>
                  <a:lnTo>
                    <a:pt x="4145" y="0"/>
                  </a:lnTo>
                  <a:lnTo>
                    <a:pt x="0" y="608"/>
                  </a:lnTo>
                  <a:lnTo>
                    <a:pt x="1145" y="1363"/>
                  </a:lnTo>
                </a:path>
              </a:pathLst>
            </a:custGeom>
            <a:solidFill>
              <a:srgbClr val="FFFFFF">
                <a:alpha val="17650"/>
              </a:srgbClr>
            </a:solidFill>
            <a:ln>
              <a:noFill/>
            </a:ln>
          </p:spPr>
        </p:sp>
        <p:sp>
          <p:nvSpPr>
            <p:cNvPr id="462" name="Google Shape;462;p22"/>
            <p:cNvSpPr/>
            <p:nvPr/>
          </p:nvSpPr>
          <p:spPr>
            <a:xfrm>
              <a:off x="2531249" y="1432500"/>
              <a:ext cx="680059" cy="943749"/>
            </a:xfrm>
            <a:custGeom>
              <a:avLst/>
              <a:gdLst/>
              <a:ahLst/>
              <a:cxnLst/>
              <a:rect l="l" t="t" r="r" b="b"/>
              <a:pathLst>
                <a:path w="2690" h="3733" extrusionOk="0">
                  <a:moveTo>
                    <a:pt x="0" y="3732"/>
                  </a:moveTo>
                  <a:lnTo>
                    <a:pt x="27" y="0"/>
                  </a:lnTo>
                  <a:lnTo>
                    <a:pt x="2689" y="1308"/>
                  </a:lnTo>
                  <a:lnTo>
                    <a:pt x="0" y="3732"/>
                  </a:lnTo>
                </a:path>
              </a:pathLst>
            </a:custGeom>
            <a:solidFill>
              <a:srgbClr val="FFFFFF">
                <a:alpha val="17650"/>
              </a:srgbClr>
            </a:solidFill>
            <a:ln>
              <a:noFill/>
            </a:ln>
          </p:spPr>
        </p:sp>
      </p:grpSp>
      <p:grpSp>
        <p:nvGrpSpPr>
          <p:cNvPr id="463" name="Google Shape;463;p22"/>
          <p:cNvGrpSpPr/>
          <p:nvPr/>
        </p:nvGrpSpPr>
        <p:grpSpPr>
          <a:xfrm rot="10800000" flipH="1">
            <a:off x="1" y="1"/>
            <a:ext cx="12192000" cy="6858000"/>
            <a:chOff x="1" y="1"/>
            <a:chExt cx="9144000" cy="5143500"/>
          </a:xfrm>
        </p:grpSpPr>
        <p:pic>
          <p:nvPicPr>
            <p:cNvPr id="464" name="Google Shape;464;p22"/>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rot="-5400000">
              <a:off x="158801" y="2152576"/>
              <a:ext cx="2832125" cy="3149725"/>
            </a:xfrm>
            <a:prstGeom prst="rect">
              <a:avLst/>
            </a:prstGeom>
            <a:noFill/>
            <a:ln>
              <a:noFill/>
            </a:ln>
          </p:spPr>
        </p:pic>
        <p:pic>
          <p:nvPicPr>
            <p:cNvPr id="465" name="Google Shape;465;p22"/>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rot="5400000">
              <a:off x="6153076" y="-158799"/>
              <a:ext cx="2832125" cy="3149725"/>
            </a:xfrm>
            <a:prstGeom prst="rect">
              <a:avLst/>
            </a:prstGeom>
            <a:noFill/>
            <a:ln>
              <a:noFill/>
            </a:ln>
          </p:spPr>
        </p:pic>
      </p:grpSp>
      <p:grpSp>
        <p:nvGrpSpPr>
          <p:cNvPr id="466" name="Google Shape;466;p22"/>
          <p:cNvGrpSpPr/>
          <p:nvPr/>
        </p:nvGrpSpPr>
        <p:grpSpPr>
          <a:xfrm flipH="1">
            <a:off x="6658401" y="139827"/>
            <a:ext cx="5047148" cy="719309"/>
            <a:chOff x="0" y="-12"/>
            <a:chExt cx="6234125" cy="888475"/>
          </a:xfrm>
        </p:grpSpPr>
        <p:pic>
          <p:nvPicPr>
            <p:cNvPr id="467" name="Google Shape;467;p22"/>
            <p:cNvPicPr preferRelativeResize="0"/>
            <p:nvPr/>
          </p:nvPicPr>
          <p:blipFill>
            <a:blip r:embed="rId3">
              <a:alphaModFix/>
            </a:blip>
            <a:stretch>
              <a:fillRect/>
            </a:stretch>
          </p:blipFill>
          <p:spPr>
            <a:xfrm>
              <a:off x="0" y="-12"/>
              <a:ext cx="5295900" cy="581025"/>
            </a:xfrm>
            <a:prstGeom prst="rect">
              <a:avLst/>
            </a:prstGeom>
            <a:noFill/>
            <a:ln>
              <a:noFill/>
            </a:ln>
          </p:spPr>
        </p:pic>
        <p:pic>
          <p:nvPicPr>
            <p:cNvPr id="468" name="Google Shape;468;p22"/>
            <p:cNvPicPr preferRelativeResize="0"/>
            <p:nvPr/>
          </p:nvPicPr>
          <p:blipFill>
            <a:blip r:embed="rId3">
              <a:alphaModFix/>
            </a:blip>
            <a:stretch>
              <a:fillRect/>
            </a:stretch>
          </p:blipFill>
          <p:spPr>
            <a:xfrm>
              <a:off x="938225" y="307438"/>
              <a:ext cx="5295900" cy="581025"/>
            </a:xfrm>
            <a:prstGeom prst="rect">
              <a:avLst/>
            </a:prstGeom>
            <a:noFill/>
            <a:ln>
              <a:noFill/>
            </a:ln>
          </p:spPr>
        </p:pic>
      </p:grpSp>
      <p:grpSp>
        <p:nvGrpSpPr>
          <p:cNvPr id="469" name="Google Shape;469;p22"/>
          <p:cNvGrpSpPr/>
          <p:nvPr/>
        </p:nvGrpSpPr>
        <p:grpSpPr>
          <a:xfrm flipH="1">
            <a:off x="674201" y="5959060"/>
            <a:ext cx="5047148" cy="719309"/>
            <a:chOff x="0" y="-12"/>
            <a:chExt cx="6234125" cy="888475"/>
          </a:xfrm>
        </p:grpSpPr>
        <p:pic>
          <p:nvPicPr>
            <p:cNvPr id="470" name="Google Shape;470;p22"/>
            <p:cNvPicPr preferRelativeResize="0"/>
            <p:nvPr/>
          </p:nvPicPr>
          <p:blipFill>
            <a:blip r:embed="rId3">
              <a:alphaModFix/>
            </a:blip>
            <a:stretch>
              <a:fillRect/>
            </a:stretch>
          </p:blipFill>
          <p:spPr>
            <a:xfrm>
              <a:off x="0" y="-12"/>
              <a:ext cx="5295900" cy="581025"/>
            </a:xfrm>
            <a:prstGeom prst="rect">
              <a:avLst/>
            </a:prstGeom>
            <a:noFill/>
            <a:ln>
              <a:noFill/>
            </a:ln>
          </p:spPr>
        </p:pic>
        <p:pic>
          <p:nvPicPr>
            <p:cNvPr id="471" name="Google Shape;471;p22"/>
            <p:cNvPicPr preferRelativeResize="0"/>
            <p:nvPr/>
          </p:nvPicPr>
          <p:blipFill>
            <a:blip r:embed="rId3">
              <a:alphaModFix/>
            </a:blip>
            <a:stretch>
              <a:fillRect/>
            </a:stretch>
          </p:blipFill>
          <p:spPr>
            <a:xfrm>
              <a:off x="938225" y="307438"/>
              <a:ext cx="5295900" cy="581025"/>
            </a:xfrm>
            <a:prstGeom prst="rect">
              <a:avLst/>
            </a:prstGeom>
            <a:noFill/>
            <a:ln>
              <a:noFill/>
            </a:ln>
          </p:spPr>
        </p:pic>
      </p:grpSp>
    </p:spTree>
    <p:extLst>
      <p:ext uri="{BB962C8B-B14F-4D97-AF65-F5344CB8AC3E}">
        <p14:creationId xmlns:p14="http://schemas.microsoft.com/office/powerpoint/2010/main" val="4158298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fr-FR"/>
              <a:t>Modifiez le style du titre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C89BD85-B328-4AE8-8061-3CE41BAB14E0}" type="datetimeFigureOut">
              <a:rPr lang="fr-FR" smtClean="0"/>
              <a:t>13/01/2025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10558300" y="5956137"/>
            <a:ext cx="1052508" cy="365125"/>
          </a:xfrm>
        </p:spPr>
        <p:txBody>
          <a:bodyPr/>
          <a:lstStyle/>
          <a:p>
            <a:fld id="{0F89A4C2-91F7-424D-80F2-BD9E28EF6DA1}" type="slidenum">
              <a:rPr lang="fr-FR" smtClean="0"/>
              <a:t>‹#›</a:t>
            </a:fld>
            <a:endParaRPr lang="fr-FR"/>
          </a:p>
        </p:txBody>
      </p:sp>
    </p:spTree>
    <p:extLst>
      <p:ext uri="{BB962C8B-B14F-4D97-AF65-F5344CB8AC3E}">
        <p14:creationId xmlns:p14="http://schemas.microsoft.com/office/powerpoint/2010/main" val="417068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fr-FR"/>
              <a:t>Modifiez le style du titre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C89BD85-B328-4AE8-8061-3CE41BAB14E0}" type="datetimeFigureOut">
              <a:rPr lang="fr-FR" smtClean="0"/>
              <a:t>13/01/2025</a:t>
            </a:fld>
            <a:endParaRPr lang="fr-F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0F89A4C2-91F7-424D-80F2-BD9E28EF6DA1}" type="slidenum">
              <a:rPr lang="fr-FR" smtClean="0"/>
              <a:t>‹#›</a:t>
            </a:fld>
            <a:endParaRPr lang="fr-FR"/>
          </a:p>
        </p:txBody>
      </p:sp>
    </p:spTree>
    <p:extLst>
      <p:ext uri="{BB962C8B-B14F-4D97-AF65-F5344CB8AC3E}">
        <p14:creationId xmlns:p14="http://schemas.microsoft.com/office/powerpoint/2010/main" val="2657113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fr-FR"/>
              <a:t>Modifiez le style du titre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C89BD85-B328-4AE8-8061-3CE41BAB14E0}" type="datetimeFigureOut">
              <a:rPr lang="fr-FR" smtClean="0"/>
              <a:t>13/01/2025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F89A4C2-91F7-424D-80F2-BD9E28EF6DA1}" type="slidenum">
              <a:rPr lang="fr-FR" smtClean="0"/>
              <a:t>‹#›</a:t>
            </a:fld>
            <a:endParaRPr lang="fr-FR"/>
          </a:p>
        </p:txBody>
      </p:sp>
    </p:spTree>
    <p:extLst>
      <p:ext uri="{BB962C8B-B14F-4D97-AF65-F5344CB8AC3E}">
        <p14:creationId xmlns:p14="http://schemas.microsoft.com/office/powerpoint/2010/main" val="13271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fr-FR"/>
              <a:t>Modifiez le style du titre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C89BD85-B328-4AE8-8061-3CE41BAB14E0}" type="datetimeFigureOut">
              <a:rPr lang="fr-FR" smtClean="0"/>
              <a:t>13/01/2025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F89A4C2-91F7-424D-80F2-BD9E28EF6DA1}" type="slidenum">
              <a:rPr lang="fr-FR" smtClean="0"/>
              <a:t>‹#›</a:t>
            </a:fld>
            <a:endParaRPr lang="fr-FR"/>
          </a:p>
        </p:txBody>
      </p:sp>
    </p:spTree>
    <p:extLst>
      <p:ext uri="{BB962C8B-B14F-4D97-AF65-F5344CB8AC3E}">
        <p14:creationId xmlns:p14="http://schemas.microsoft.com/office/powerpoint/2010/main" val="278634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C89BD85-B328-4AE8-8061-3CE41BAB14E0}" type="datetimeFigureOut">
              <a:rPr lang="fr-FR" smtClean="0"/>
              <a:t>13/01/2025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F89A4C2-91F7-424D-80F2-BD9E28EF6DA1}" type="slidenum">
              <a:rPr lang="fr-FR" smtClean="0"/>
              <a:t>‹#›</a:t>
            </a:fld>
            <a:endParaRPr lang="fr-FR"/>
          </a:p>
        </p:txBody>
      </p:sp>
    </p:spTree>
    <p:extLst>
      <p:ext uri="{BB962C8B-B14F-4D97-AF65-F5344CB8AC3E}">
        <p14:creationId xmlns:p14="http://schemas.microsoft.com/office/powerpoint/2010/main" val="1573480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89BD85-B328-4AE8-8061-3CE41BAB14E0}" type="datetimeFigureOut">
              <a:rPr lang="fr-FR" smtClean="0"/>
              <a:t>13/01/2025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F89A4C2-91F7-424D-80F2-BD9E28EF6DA1}" type="slidenum">
              <a:rPr lang="fr-FR" smtClean="0"/>
              <a:t>‹#›</a:t>
            </a:fld>
            <a:endParaRPr lang="fr-FR"/>
          </a:p>
        </p:txBody>
      </p:sp>
    </p:spTree>
    <p:extLst>
      <p:ext uri="{BB962C8B-B14F-4D97-AF65-F5344CB8AC3E}">
        <p14:creationId xmlns:p14="http://schemas.microsoft.com/office/powerpoint/2010/main" val="3064998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fr-FR"/>
              <a:t>Modifiez le style du titre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C89BD85-B328-4AE8-8061-3CE41BAB14E0}" type="datetimeFigureOut">
              <a:rPr lang="fr-FR" smtClean="0"/>
              <a:t>13/01/2025</a:t>
            </a:fld>
            <a:endParaRPr lang="fr-F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0F89A4C2-91F7-424D-80F2-BD9E28EF6DA1}" type="slidenum">
              <a:rPr lang="fr-FR" smtClean="0"/>
              <a:t>‹#›</a:t>
            </a:fld>
            <a:endParaRPr lang="fr-FR"/>
          </a:p>
        </p:txBody>
      </p:sp>
    </p:spTree>
    <p:extLst>
      <p:ext uri="{BB962C8B-B14F-4D97-AF65-F5344CB8AC3E}">
        <p14:creationId xmlns:p14="http://schemas.microsoft.com/office/powerpoint/2010/main" val="1654350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C89BD85-B328-4AE8-8061-3CE41BAB14E0}" type="datetimeFigureOut">
              <a:rPr lang="fr-FR" smtClean="0"/>
              <a:t>13/01/2025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F89A4C2-91F7-424D-80F2-BD9E28EF6DA1}" type="slidenum">
              <a:rPr lang="fr-FR" smtClean="0"/>
              <a:t>‹#›</a:t>
            </a:fld>
            <a:endParaRPr lang="fr-FR"/>
          </a:p>
        </p:txBody>
      </p:sp>
    </p:spTree>
    <p:extLst>
      <p:ext uri="{BB962C8B-B14F-4D97-AF65-F5344CB8AC3E}">
        <p14:creationId xmlns:p14="http://schemas.microsoft.com/office/powerpoint/2010/main" val="952049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4C89BD85-B328-4AE8-8061-3CE41BAB14E0}" type="datetimeFigureOut">
              <a:rPr lang="fr-FR" smtClean="0"/>
              <a:t>13/01/2025</a:t>
            </a:fld>
            <a:endParaRPr lang="fr-F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fr-F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0F89A4C2-91F7-424D-80F2-BD9E28EF6DA1}" type="slidenum">
              <a:rPr lang="fr-FR" smtClean="0"/>
              <a:t>‹#›</a:t>
            </a:fld>
            <a:endParaRPr lang="fr-F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372160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mtnima.gov.mr/"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microsoft.com/office/2018/10/relationships/comments" Target="../comments/modernComment_146_3E3BDD7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54CD48-E3F0-4BD1-A807-109BA5818834}"/>
              </a:ext>
            </a:extLst>
          </p:cNvPr>
          <p:cNvSpPr>
            <a:spLocks noGrp="1"/>
          </p:cNvSpPr>
          <p:nvPr>
            <p:ph type="ctrTitle"/>
          </p:nvPr>
        </p:nvSpPr>
        <p:spPr>
          <a:xfrm>
            <a:off x="415941" y="1348396"/>
            <a:ext cx="9815380" cy="1346895"/>
          </a:xfrm>
        </p:spPr>
        <p:txBody>
          <a:bodyPr>
            <a:normAutofit/>
          </a:bodyPr>
          <a:lstStyle/>
          <a:p>
            <a:pPr algn="ctr" rtl="1"/>
            <a:r>
              <a:rPr lang="ar-TN" sz="4000" b="1" dirty="0">
                <a:latin typeface="Calibri" panose="020F0502020204030204" pitchFamily="34" charset="0"/>
                <a:cs typeface="Calibri" panose="020F0502020204030204" pitchFamily="34" charset="0"/>
              </a:rPr>
              <a:t>تقرير أنشطة </a:t>
            </a:r>
            <a:br>
              <a:rPr lang="ar-TN" sz="4000" b="1" dirty="0">
                <a:latin typeface="Calibri" panose="020F0502020204030204" pitchFamily="34" charset="0"/>
                <a:cs typeface="Calibri" panose="020F0502020204030204" pitchFamily="34" charset="0"/>
              </a:rPr>
            </a:br>
            <a:r>
              <a:rPr lang="ar-TN" sz="4000" b="1" dirty="0">
                <a:solidFill>
                  <a:srgbClr val="2683C6"/>
                </a:solidFill>
                <a:latin typeface="Calibri" panose="020F0502020204030204" pitchFamily="34" charset="0"/>
                <a:cs typeface="Calibri" panose="020F0502020204030204" pitchFamily="34" charset="0"/>
              </a:rPr>
              <a:t>المنظمة العربية لتكنولوجيات الاتصال والمعلومات </a:t>
            </a:r>
            <a:endParaRPr lang="fr-FR" sz="4000" b="1" dirty="0">
              <a:solidFill>
                <a:srgbClr val="2683C6"/>
              </a:solidFill>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06814095-BD2E-4D41-9F39-2747C2AB4A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30421" y="1142425"/>
            <a:ext cx="1738147" cy="1758838"/>
          </a:xfrm>
          <a:prstGeom prst="rect">
            <a:avLst/>
          </a:prstGeom>
        </p:spPr>
      </p:pic>
      <p:pic>
        <p:nvPicPr>
          <p:cNvPr id="6" name="Image 5">
            <a:extLst>
              <a:ext uri="{FF2B5EF4-FFF2-40B4-BE49-F238E27FC236}">
                <a16:creationId xmlns:a16="http://schemas.microsoft.com/office/drawing/2014/main" id="{29B5BBDC-555A-49B8-A679-7CB96E4D28FE}"/>
              </a:ext>
            </a:extLst>
          </p:cNvPr>
          <p:cNvPicPr>
            <a:picLocks noChangeAspect="1"/>
          </p:cNvPicPr>
          <p:nvPr/>
        </p:nvPicPr>
        <p:blipFill>
          <a:blip r:embed="rId3"/>
          <a:stretch>
            <a:fillRect/>
          </a:stretch>
        </p:blipFill>
        <p:spPr>
          <a:xfrm>
            <a:off x="415941" y="3014328"/>
            <a:ext cx="11352627" cy="3559347"/>
          </a:xfrm>
          <a:prstGeom prst="rect">
            <a:avLst/>
          </a:prstGeom>
        </p:spPr>
      </p:pic>
    </p:spTree>
    <p:extLst>
      <p:ext uri="{BB962C8B-B14F-4D97-AF65-F5344CB8AC3E}">
        <p14:creationId xmlns:p14="http://schemas.microsoft.com/office/powerpoint/2010/main" val="2356325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730D0-5958-4349-9919-92D65B28EB70}"/>
              </a:ext>
            </a:extLst>
          </p:cNvPr>
          <p:cNvSpPr>
            <a:spLocks noGrp="1"/>
          </p:cNvSpPr>
          <p:nvPr>
            <p:ph type="title"/>
          </p:nvPr>
        </p:nvSpPr>
        <p:spPr/>
        <p:txBody>
          <a:bodyPr>
            <a:normAutofit/>
          </a:bodyPr>
          <a:lstStyle/>
          <a:p>
            <a:pPr algn="r" rtl="1"/>
            <a:r>
              <a:rPr lang="ar-TN" sz="2400" b="1" dirty="0">
                <a:latin typeface="Calibri" panose="020F0502020204030204" pitchFamily="34" charset="0"/>
                <a:cs typeface="Calibri" panose="020F0502020204030204" pitchFamily="34" charset="0"/>
              </a:rPr>
              <a:t>أنشطة وإنجازات المنظمة</a:t>
            </a:r>
            <a:br>
              <a:rPr lang="fr-FR" sz="2400" b="1" dirty="0">
                <a:latin typeface="Calibri" panose="020F0502020204030204" pitchFamily="34" charset="0"/>
                <a:cs typeface="Calibri" panose="020F0502020204030204" pitchFamily="34" charset="0"/>
              </a:rPr>
            </a:b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BEF1392-6ED5-4D4F-89F9-65965DEEE4E6}"/>
              </a:ext>
            </a:extLst>
          </p:cNvPr>
          <p:cNvSpPr>
            <a:spLocks noGrp="1"/>
          </p:cNvSpPr>
          <p:nvPr>
            <p:ph idx="1"/>
          </p:nvPr>
        </p:nvSpPr>
        <p:spPr>
          <a:xfrm>
            <a:off x="581192" y="3809423"/>
            <a:ext cx="11029615" cy="2665244"/>
          </a:xfrm>
        </p:spPr>
        <p:txBody>
          <a:bodyPr>
            <a:noAutofit/>
          </a:bodyPr>
          <a:lstStyle/>
          <a:p>
            <a:pPr algn="just" rtl="1">
              <a:lnSpc>
                <a:spcPct val="115000"/>
              </a:lnSpc>
              <a:spcAft>
                <a:spcPts val="1000"/>
              </a:spcAft>
            </a:pPr>
            <a:r>
              <a:rPr lang="ar-SA" sz="2000" cap="all" dirty="0">
                <a:solidFill>
                  <a:schemeClr val="tx1"/>
                </a:solidFill>
                <a:latin typeface="Calibri" panose="020F0502020204030204" pitchFamily="34" charset="0"/>
                <a:cs typeface="Calibri" panose="020F0502020204030204" pitchFamily="34" charset="0"/>
              </a:rPr>
              <a:t>تضمن البرنامج خلال اليوم الأول محاضرة رئيسية بعنوان "بناء دول ذات مرونة سيبرانية"، استعرضت الخطوات الأساسية لتعزيز الأمن السيبراني على المستوى الوطني، بما في ذلك حماية البنية التحتية الحيوية، تطوير السياسات الفعالة، وتعزيز التعاون الدولي لضمان الدفاعات الرقمية وأمن التحول الرقمي للأفراد والاقتصادات</a:t>
            </a:r>
            <a:r>
              <a:rPr lang="fr-FR" sz="2000" cap="all" dirty="0">
                <a:solidFill>
                  <a:schemeClr val="tx1"/>
                </a:solidFill>
                <a:latin typeface="Calibri" panose="020F0502020204030204" pitchFamily="34" charset="0"/>
                <a:cs typeface="Calibri" panose="020F0502020204030204" pitchFamily="34" charset="0"/>
              </a:rPr>
              <a:t>.</a:t>
            </a:r>
          </a:p>
          <a:p>
            <a:pPr algn="just" rtl="1">
              <a:lnSpc>
                <a:spcPct val="115000"/>
              </a:lnSpc>
              <a:spcAft>
                <a:spcPts val="1000"/>
              </a:spcAft>
            </a:pPr>
            <a:r>
              <a:rPr lang="ar-SA" sz="2000" cap="all" dirty="0">
                <a:solidFill>
                  <a:schemeClr val="tx1"/>
                </a:solidFill>
                <a:latin typeface="Calibri" panose="020F0502020204030204" pitchFamily="34" charset="0"/>
                <a:cs typeface="Calibri" panose="020F0502020204030204" pitchFamily="34" charset="0"/>
              </a:rPr>
              <a:t>إلى جانب الكلمات الرئيسية، قدّم المحاضرون دراسة حالة حول تطبيقات الدفاع السيبراني في الواقع العملي، تلتها جلسة نقاشية بعنوان "تمهيد الطريق نحو مستقبل ذكي، مستدام وآمن</a:t>
            </a:r>
            <a:r>
              <a:rPr lang="fr-FR" sz="2000" cap="all" dirty="0">
                <a:solidFill>
                  <a:schemeClr val="tx1"/>
                </a:solidFill>
                <a:latin typeface="Calibri" panose="020F0502020204030204" pitchFamily="34" charset="0"/>
                <a:cs typeface="Calibri" panose="020F0502020204030204" pitchFamily="34" charset="0"/>
              </a:rPr>
              <a:t>".</a:t>
            </a:r>
            <a:endParaRPr lang="ar-TN" sz="2000" cap="all" dirty="0">
              <a:solidFill>
                <a:schemeClr val="tx1"/>
              </a:solidFill>
              <a:latin typeface="Calibri" panose="020F0502020204030204" pitchFamily="34" charset="0"/>
              <a:cs typeface="Calibri" panose="020F0502020204030204" pitchFamily="34" charset="0"/>
            </a:endParaRPr>
          </a:p>
          <a:p>
            <a:pPr algn="justLow" rtl="1">
              <a:buClr>
                <a:srgbClr val="42BA97"/>
              </a:buClr>
            </a:pPr>
            <a:r>
              <a:rPr lang="ar-SA" sz="2000" cap="all" dirty="0">
                <a:solidFill>
                  <a:schemeClr val="tx1"/>
                </a:solidFill>
                <a:latin typeface="Calibri" panose="020F0502020204030204" pitchFamily="34" charset="0"/>
                <a:cs typeface="Calibri" panose="020F0502020204030204" pitchFamily="34" charset="0"/>
              </a:rPr>
              <a:t>خصص اليوم الثاني </a:t>
            </a:r>
            <a:r>
              <a:rPr lang="ar-TN" sz="2000" cap="all" dirty="0">
                <a:solidFill>
                  <a:schemeClr val="tx1"/>
                </a:solidFill>
                <a:latin typeface="Calibri" panose="020F0502020204030204" pitchFamily="34" charset="0"/>
                <a:cs typeface="Calibri" panose="020F0502020204030204" pitchFamily="34" charset="0"/>
              </a:rPr>
              <a:t>لمناقشة </a:t>
            </a:r>
            <a:r>
              <a:rPr lang="ar-SA" sz="2000" cap="all" dirty="0">
                <a:solidFill>
                  <a:schemeClr val="tx1"/>
                </a:solidFill>
                <a:latin typeface="Calibri" panose="020F0502020204030204" pitchFamily="34" charset="0"/>
                <a:cs typeface="Calibri" panose="020F0502020204030204" pitchFamily="34" charset="0"/>
              </a:rPr>
              <a:t>الابتكارات والتجديد في مجالي الأمن السيبراني والثقة الرقمية </a:t>
            </a:r>
          </a:p>
          <a:p>
            <a:pPr algn="justLow" rtl="1">
              <a:buClr>
                <a:srgbClr val="42BA97"/>
              </a:buClr>
            </a:pPr>
            <a:r>
              <a:rPr lang="ar-SA" sz="2000" cap="all" dirty="0">
                <a:solidFill>
                  <a:schemeClr val="tx1"/>
                </a:solidFill>
                <a:latin typeface="Calibri" panose="020F0502020204030204" pitchFamily="34" charset="0"/>
                <a:cs typeface="Calibri" panose="020F0502020204030204" pitchFamily="34" charset="0"/>
              </a:rPr>
              <a:t>تميز برنامج 2024 بالتداول بين الجلسات و الورشات </a:t>
            </a:r>
            <a:r>
              <a:rPr lang="ar-SA" sz="2000" cap="all" dirty="0" err="1">
                <a:solidFill>
                  <a:schemeClr val="tx1"/>
                </a:solidFill>
                <a:latin typeface="Calibri" panose="020F0502020204030204" pitchFamily="34" charset="0"/>
                <a:cs typeface="Calibri" panose="020F0502020204030204" pitchFamily="34" charset="0"/>
              </a:rPr>
              <a:t>التدريية</a:t>
            </a:r>
            <a:endParaRPr lang="ar-TN" sz="2000" cap="all" dirty="0">
              <a:solidFill>
                <a:schemeClr val="tx1"/>
              </a:solidFill>
              <a:latin typeface="Calibri" panose="020F0502020204030204" pitchFamily="34" charset="0"/>
              <a:cs typeface="Calibri" panose="020F0502020204030204" pitchFamily="34" charset="0"/>
            </a:endParaRPr>
          </a:p>
        </p:txBody>
      </p:sp>
      <p:sp>
        <p:nvSpPr>
          <p:cNvPr id="4" name="Titre 1">
            <a:extLst>
              <a:ext uri="{FF2B5EF4-FFF2-40B4-BE49-F238E27FC236}">
                <a16:creationId xmlns:a16="http://schemas.microsoft.com/office/drawing/2014/main" id="{12FBFE2C-78EB-7FC6-145E-E87F3BCFD094}"/>
              </a:ext>
            </a:extLst>
          </p:cNvPr>
          <p:cNvSpPr txBox="1">
            <a:spLocks/>
          </p:cNvSpPr>
          <p:nvPr/>
        </p:nvSpPr>
        <p:spPr>
          <a:xfrm>
            <a:off x="4404049" y="1715956"/>
            <a:ext cx="7318438" cy="1891078"/>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TN" b="1" dirty="0">
                <a:solidFill>
                  <a:srgbClr val="42BA97"/>
                </a:solidFill>
                <a:latin typeface="Calibri" panose="020F0502020204030204" pitchFamily="34" charset="0"/>
                <a:cs typeface="Calibri" panose="020F0502020204030204" pitchFamily="34" charset="0"/>
              </a:rPr>
              <a:t>ال</a:t>
            </a:r>
            <a:r>
              <a:rPr lang="ar-SA" b="1" dirty="0">
                <a:solidFill>
                  <a:srgbClr val="42BA97"/>
                </a:solidFill>
                <a:latin typeface="Calibri" panose="020F0502020204030204" pitchFamily="34" charset="0"/>
                <a:cs typeface="Calibri" panose="020F0502020204030204" pitchFamily="34" charset="0"/>
              </a:rPr>
              <a:t>دورة الرابعة</a:t>
            </a:r>
            <a:r>
              <a:rPr lang="ar-TN" b="1" dirty="0">
                <a:solidFill>
                  <a:srgbClr val="42BA97"/>
                </a:solidFill>
                <a:latin typeface="Calibri" panose="020F0502020204030204" pitchFamily="34" charset="0"/>
                <a:cs typeface="Calibri" panose="020F0502020204030204" pitchFamily="34" charset="0"/>
              </a:rPr>
              <a:t> للمنتدى العربي للأمن السيبراني </a:t>
            </a:r>
          </a:p>
          <a:p>
            <a:pPr algn="r" rtl="1"/>
            <a:r>
              <a:rPr lang="ar-TN" sz="2400" b="1" dirty="0">
                <a:solidFill>
                  <a:srgbClr val="FF0000"/>
                </a:solidFill>
                <a:latin typeface="Calibri" panose="020F0502020204030204" pitchFamily="34" charset="0"/>
                <a:cs typeface="Calibri" panose="020F0502020204030204" pitchFamily="34" charset="0"/>
              </a:rPr>
              <a:t>"</a:t>
            </a:r>
            <a:r>
              <a:rPr lang="ar-TN" sz="1800" b="1" dirty="0">
                <a:solidFill>
                  <a:srgbClr val="FF0000"/>
                </a:solidFill>
                <a:cs typeface="Sakkal Majalla" panose="02000000000000000000" pitchFamily="2" charset="-78"/>
              </a:rPr>
              <a:t>أيام الثقة الرقمية والأمن السيبراني لعام 2024</a:t>
            </a:r>
            <a:r>
              <a:rPr lang="ar-TN" sz="2400" b="1" dirty="0">
                <a:solidFill>
                  <a:srgbClr val="2683C6"/>
                </a:solidFill>
                <a:latin typeface="Calibri" panose="020F0502020204030204" pitchFamily="34" charset="0"/>
                <a:cs typeface="Calibri" panose="020F0502020204030204" pitchFamily="34" charset="0"/>
              </a:rPr>
              <a:t>" </a:t>
            </a:r>
          </a:p>
          <a:p>
            <a:pPr algn="r" rtl="1">
              <a:lnSpc>
                <a:spcPct val="115000"/>
              </a:lnSpc>
              <a:spcAft>
                <a:spcPts val="1000"/>
              </a:spcAft>
            </a:pPr>
            <a:r>
              <a:rPr lang="ar-TN" sz="1800" b="1" dirty="0">
                <a:solidFill>
                  <a:schemeClr val="bg1">
                    <a:lumMod val="50000"/>
                  </a:schemeClr>
                </a:solidFill>
                <a:latin typeface="Calibri" panose="020F0502020204030204" pitchFamily="34" charset="0"/>
                <a:cs typeface="Calibri" panose="020F0502020204030204" pitchFamily="34" charset="0"/>
              </a:rPr>
              <a:t>تونس – الجمهورية التونسية – </a:t>
            </a:r>
            <a:r>
              <a:rPr lang="ar-TN" sz="1800" b="1" dirty="0">
                <a:solidFill>
                  <a:srgbClr val="000000"/>
                </a:solidFill>
                <a:effectLst/>
                <a:latin typeface="Calibri" panose="020F0502020204030204" pitchFamily="34" charset="0"/>
                <a:ea typeface="Times New Roman" panose="02020603050405020304" pitchFamily="18" charset="0"/>
                <a:cs typeface="Sakkal Majalla" panose="02000000000000000000" pitchFamily="2" charset="-78"/>
              </a:rPr>
              <a:t>03-04 كانون الأول/ديسمبر 2024</a:t>
            </a:r>
            <a:endParaRPr lang="fr-FR" sz="1800" dirty="0">
              <a:effectLst/>
              <a:latin typeface="Calibri" panose="020F0502020204030204" pitchFamily="34" charset="0"/>
              <a:ea typeface="SimSun" panose="02010600030101010101" pitchFamily="2" charset="-122"/>
              <a:cs typeface="Arial" panose="020B0604020202020204" pitchFamily="34" charset="0"/>
            </a:endParaRPr>
          </a:p>
          <a:p>
            <a:pPr algn="r" rtl="1"/>
            <a:r>
              <a:rPr lang="ar-TN" sz="2400" b="1" dirty="0">
                <a:solidFill>
                  <a:srgbClr val="42BA97"/>
                </a:solidFill>
                <a:latin typeface="Calibri" panose="020F0502020204030204" pitchFamily="34" charset="0"/>
                <a:cs typeface="Calibri" panose="020F0502020204030204" pitchFamily="34" charset="0"/>
              </a:rPr>
              <a:t>1/ الدور</a:t>
            </a:r>
            <a:r>
              <a:rPr lang="ar-SA" sz="2400" b="1" dirty="0">
                <a:solidFill>
                  <a:srgbClr val="42BA97"/>
                </a:solidFill>
                <a:latin typeface="Calibri" panose="020F0502020204030204" pitchFamily="34" charset="0"/>
                <a:cs typeface="Calibri" panose="020F0502020204030204" pitchFamily="34" charset="0"/>
              </a:rPr>
              <a:t>ة</a:t>
            </a:r>
            <a:endParaRPr lang="ar-TN" sz="1600" b="1" dirty="0">
              <a:solidFill>
                <a:schemeClr val="bg1">
                  <a:lumMod val="50000"/>
                </a:schemeClr>
              </a:solidFill>
              <a:latin typeface="Calibri" panose="020F0502020204030204" pitchFamily="34" charset="0"/>
              <a:cs typeface="Calibri" panose="020F0502020204030204" pitchFamily="34" charset="0"/>
            </a:endParaRPr>
          </a:p>
        </p:txBody>
      </p:sp>
      <p:pic>
        <p:nvPicPr>
          <p:cNvPr id="5" name="Image 4" descr="Une image contenant texte, capture d’écran, graphisme, Graphique&#10;&#10;Description générée automatiquement">
            <a:extLst>
              <a:ext uri="{FF2B5EF4-FFF2-40B4-BE49-F238E27FC236}">
                <a16:creationId xmlns:a16="http://schemas.microsoft.com/office/drawing/2014/main" id="{D36106AB-45B3-7645-3D8C-018EA29ADD6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69513" y="1788981"/>
            <a:ext cx="3470466" cy="1733990"/>
          </a:xfrm>
          <a:prstGeom prst="rect">
            <a:avLst/>
          </a:prstGeom>
        </p:spPr>
      </p:pic>
    </p:spTree>
    <p:extLst>
      <p:ext uri="{BB962C8B-B14F-4D97-AF65-F5344CB8AC3E}">
        <p14:creationId xmlns:p14="http://schemas.microsoft.com/office/powerpoint/2010/main" val="307274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559F6-29AE-AC78-7A54-8BBE35CFFDE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94FCB3C-6506-8988-8279-2D0146F76D8B}"/>
              </a:ext>
            </a:extLst>
          </p:cNvPr>
          <p:cNvSpPr>
            <a:spLocks noGrp="1"/>
          </p:cNvSpPr>
          <p:nvPr>
            <p:ph type="title"/>
          </p:nvPr>
        </p:nvSpPr>
        <p:spPr/>
        <p:txBody>
          <a:bodyPr>
            <a:normAutofit/>
          </a:bodyPr>
          <a:lstStyle/>
          <a:p>
            <a:pPr algn="r" rtl="1"/>
            <a:r>
              <a:rPr lang="ar-TN" sz="2400" b="1" dirty="0">
                <a:latin typeface="Calibri" panose="020F0502020204030204" pitchFamily="34" charset="0"/>
                <a:cs typeface="Calibri" panose="020F0502020204030204" pitchFamily="34" charset="0"/>
              </a:rPr>
              <a:t>أنشطة وإنجازات المنظمة</a:t>
            </a:r>
            <a:br>
              <a:rPr lang="fr-FR" sz="2400" b="1" dirty="0">
                <a:latin typeface="Calibri" panose="020F0502020204030204" pitchFamily="34" charset="0"/>
                <a:cs typeface="Calibri" panose="020F0502020204030204" pitchFamily="34" charset="0"/>
              </a:rPr>
            </a:b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
        <p:nvSpPr>
          <p:cNvPr id="4" name="Titre 1">
            <a:extLst>
              <a:ext uri="{FF2B5EF4-FFF2-40B4-BE49-F238E27FC236}">
                <a16:creationId xmlns:a16="http://schemas.microsoft.com/office/drawing/2014/main" id="{6B55CBDC-5A35-2F1B-A8BA-AD68784356C8}"/>
              </a:ext>
            </a:extLst>
          </p:cNvPr>
          <p:cNvSpPr txBox="1">
            <a:spLocks/>
          </p:cNvSpPr>
          <p:nvPr/>
        </p:nvSpPr>
        <p:spPr>
          <a:xfrm>
            <a:off x="3379597" y="1446872"/>
            <a:ext cx="8569596" cy="5411128"/>
          </a:xfrm>
          <a:prstGeom prst="rect">
            <a:avLst/>
          </a:prstGeom>
        </p:spPr>
        <p:txBody>
          <a:bodyPr vert="horz" lIns="91440" tIns="45720" rIns="91440" bIns="45720" rtlCol="0" anchor="b">
            <a:normAutofit fontScale="32500" lnSpcReduction="2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SA" sz="4900" b="1" dirty="0">
                <a:solidFill>
                  <a:srgbClr val="42BA97"/>
                </a:solidFill>
                <a:latin typeface="Calibri" panose="020F0502020204030204" pitchFamily="34" charset="0"/>
                <a:cs typeface="Calibri" panose="020F0502020204030204" pitchFamily="34" charset="0"/>
              </a:rPr>
              <a:t>الدورة الرابعة</a:t>
            </a:r>
            <a:r>
              <a:rPr lang="ar-TN" sz="4900" b="1" dirty="0">
                <a:solidFill>
                  <a:srgbClr val="42BA97"/>
                </a:solidFill>
                <a:latin typeface="Calibri" panose="020F0502020204030204" pitchFamily="34" charset="0"/>
                <a:cs typeface="Calibri" panose="020F0502020204030204" pitchFamily="34" charset="0"/>
              </a:rPr>
              <a:t> للمنتدى </a:t>
            </a:r>
            <a:r>
              <a:rPr lang="ar-TN" sz="4800" b="1" dirty="0">
                <a:solidFill>
                  <a:srgbClr val="42BA97"/>
                </a:solidFill>
                <a:latin typeface="Calibri" panose="020F0502020204030204" pitchFamily="34" charset="0"/>
                <a:cs typeface="Calibri" panose="020F0502020204030204" pitchFamily="34" charset="0"/>
              </a:rPr>
              <a:t>العربي للأمن السيبراني </a:t>
            </a:r>
          </a:p>
          <a:p>
            <a:pPr algn="r" rtl="1"/>
            <a:r>
              <a:rPr lang="ar-TN" sz="4400" b="1" dirty="0">
                <a:solidFill>
                  <a:srgbClr val="FF0000"/>
                </a:solidFill>
                <a:latin typeface="Calibri" panose="020F0502020204030204" pitchFamily="34" charset="0"/>
                <a:cs typeface="Calibri" panose="020F0502020204030204" pitchFamily="34" charset="0"/>
              </a:rPr>
              <a:t>"</a:t>
            </a:r>
            <a:r>
              <a:rPr lang="ar-TN" sz="4000" b="1" dirty="0">
                <a:solidFill>
                  <a:srgbClr val="FF0000"/>
                </a:solidFill>
                <a:cs typeface="Sakkal Majalla" panose="02000000000000000000" pitchFamily="2" charset="-78"/>
              </a:rPr>
              <a:t>أيام الثقة الرقمية والأمن السيبراني لعام 2024</a:t>
            </a:r>
            <a:r>
              <a:rPr lang="ar-TN" sz="4400" b="1" dirty="0">
                <a:solidFill>
                  <a:srgbClr val="2683C6"/>
                </a:solidFill>
                <a:latin typeface="Calibri" panose="020F0502020204030204" pitchFamily="34" charset="0"/>
                <a:cs typeface="Calibri" panose="020F0502020204030204" pitchFamily="34" charset="0"/>
              </a:rPr>
              <a:t>" </a:t>
            </a:r>
            <a:endParaRPr lang="ar-SA" sz="4400" b="1" dirty="0">
              <a:solidFill>
                <a:srgbClr val="2683C6"/>
              </a:solidFill>
              <a:latin typeface="Calibri" panose="020F0502020204030204" pitchFamily="34" charset="0"/>
              <a:cs typeface="Calibri" panose="020F0502020204030204" pitchFamily="34" charset="0"/>
            </a:endParaRPr>
          </a:p>
          <a:p>
            <a:pPr algn="r" rtl="1"/>
            <a:endParaRPr lang="ar-TN" sz="4400" b="1" dirty="0">
              <a:solidFill>
                <a:srgbClr val="2683C6"/>
              </a:solidFill>
              <a:latin typeface="Calibri" panose="020F0502020204030204" pitchFamily="34" charset="0"/>
              <a:cs typeface="Calibri" panose="020F0502020204030204" pitchFamily="34" charset="0"/>
            </a:endParaRPr>
          </a:p>
          <a:p>
            <a:pPr algn="r" rtl="1"/>
            <a:r>
              <a:rPr lang="ar-SA" sz="4400" b="1" dirty="0">
                <a:solidFill>
                  <a:srgbClr val="42BA97"/>
                </a:solidFill>
                <a:latin typeface="Calibri" panose="020F0502020204030204" pitchFamily="34" charset="0"/>
                <a:cs typeface="Calibri" panose="020F0502020204030204" pitchFamily="34" charset="0"/>
              </a:rPr>
              <a:t>2</a:t>
            </a:r>
            <a:r>
              <a:rPr lang="ar-TN" sz="4400" b="1" dirty="0">
                <a:solidFill>
                  <a:srgbClr val="42BA97"/>
                </a:solidFill>
                <a:latin typeface="Calibri" panose="020F0502020204030204" pitchFamily="34" charset="0"/>
                <a:cs typeface="Calibri" panose="020F0502020204030204" pitchFamily="34" charset="0"/>
              </a:rPr>
              <a:t>/ </a:t>
            </a:r>
            <a:r>
              <a:rPr lang="ar-SA" sz="4400" b="1" dirty="0">
                <a:solidFill>
                  <a:srgbClr val="42BA97"/>
                </a:solidFill>
                <a:latin typeface="Calibri" panose="020F0502020204030204" pitchFamily="34" charset="0"/>
                <a:cs typeface="Calibri" panose="020F0502020204030204" pitchFamily="34" charset="0"/>
              </a:rPr>
              <a:t>التوصيات</a:t>
            </a:r>
            <a:endParaRPr lang="fr-FR" sz="4400" b="1" dirty="0">
              <a:solidFill>
                <a:srgbClr val="42BA97"/>
              </a:solidFill>
              <a:latin typeface="Calibri" panose="020F0502020204030204" pitchFamily="34" charset="0"/>
              <a:cs typeface="Calibri" panose="020F0502020204030204" pitchFamily="34" charset="0"/>
            </a:endParaRPr>
          </a:p>
          <a:p>
            <a:pPr algn="r" rtl="1">
              <a:lnSpc>
                <a:spcPct val="115000"/>
              </a:lnSpc>
              <a:spcAft>
                <a:spcPts val="1000"/>
              </a:spcAft>
            </a:pPr>
            <a:r>
              <a:rPr lang="fr-FR" sz="4000" b="1" dirty="0">
                <a:solidFill>
                  <a:schemeClr val="tx1"/>
                </a:solidFill>
                <a:effectLst/>
                <a:latin typeface="Sakkal Majalla" panose="02000000000000000000" pitchFamily="2" charset="-78"/>
                <a:ea typeface="SimSun" panose="02010600030101010101" pitchFamily="2" charset="-122"/>
                <a:cs typeface="Arial" panose="020B0604020202020204" pitchFamily="34" charset="0"/>
              </a:rPr>
              <a:t> </a:t>
            </a:r>
            <a:r>
              <a:rPr lang="ar-SA" sz="4900" b="1" dirty="0">
                <a:solidFill>
                  <a:schemeClr val="tx1"/>
                </a:solidFill>
                <a:effectLst/>
                <a:latin typeface="Calibri" panose="020F0502020204030204" pitchFamily="34" charset="0"/>
                <a:ea typeface="SimSun" panose="02010600030101010101" pitchFamily="2" charset="-122"/>
                <a:cs typeface="Sakkal Majalla" panose="02000000000000000000" pitchFamily="2" charset="-78"/>
              </a:rPr>
              <a:t>تبادل القوانين والتشريعات ذات العلاقة بالأمن السيبراني وتطويرها ووضع اجراء تنظيمي لاعتماد قوانين موحدة للدول العربية لتنظيم العمل في الفضاء السيبراني العربي باعتباره جزء من الفضاء السيبراني العالمي.</a:t>
            </a:r>
            <a:endParaRPr lang="fr-FR" sz="49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p>
            <a:pPr algn="r" rtl="1">
              <a:lnSpc>
                <a:spcPct val="115000"/>
              </a:lnSpc>
              <a:spcAft>
                <a:spcPts val="1000"/>
              </a:spcAft>
            </a:pPr>
            <a:r>
              <a:rPr lang="fr-FR" sz="4900" b="1" dirty="0">
                <a:solidFill>
                  <a:schemeClr val="tx1"/>
                </a:solidFill>
                <a:effectLst/>
                <a:latin typeface="Sakkal Majalla" panose="02000000000000000000" pitchFamily="2" charset="-78"/>
                <a:ea typeface="SimSun" panose="02010600030101010101" pitchFamily="2" charset="-122"/>
                <a:cs typeface="Arial" panose="020B0604020202020204" pitchFamily="34" charset="0"/>
              </a:rPr>
              <a:t> </a:t>
            </a:r>
            <a:r>
              <a:rPr lang="ar-SA" sz="4900" b="1" dirty="0">
                <a:solidFill>
                  <a:schemeClr val="tx1"/>
                </a:solidFill>
                <a:effectLst/>
                <a:latin typeface="Calibri" panose="020F0502020204030204" pitchFamily="34" charset="0"/>
                <a:ea typeface="SimSun" panose="02010600030101010101" pitchFamily="2" charset="-122"/>
                <a:cs typeface="Sakkal Majalla" panose="02000000000000000000" pitchFamily="2" charset="-78"/>
              </a:rPr>
              <a:t>تصميم وتفعيل منصة عربية للتوعية بالمخاطر السيبرانية.</a:t>
            </a:r>
            <a:endParaRPr lang="fr-FR" sz="49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p>
            <a:pPr algn="r" rtl="1">
              <a:lnSpc>
                <a:spcPct val="115000"/>
              </a:lnSpc>
              <a:spcAft>
                <a:spcPts val="1000"/>
              </a:spcAft>
            </a:pPr>
            <a:r>
              <a:rPr lang="fr-FR" sz="4900" b="1" dirty="0">
                <a:solidFill>
                  <a:schemeClr val="tx1"/>
                </a:solidFill>
                <a:effectLst/>
                <a:latin typeface="Sakkal Majalla" panose="02000000000000000000" pitchFamily="2" charset="-78"/>
                <a:ea typeface="SimSun" panose="02010600030101010101" pitchFamily="2" charset="-122"/>
                <a:cs typeface="Arial" panose="020B0604020202020204" pitchFamily="34" charset="0"/>
              </a:rPr>
              <a:t> </a:t>
            </a:r>
            <a:r>
              <a:rPr lang="ar-SA" sz="4900" b="1" dirty="0">
                <a:solidFill>
                  <a:schemeClr val="tx1"/>
                </a:solidFill>
                <a:effectLst/>
                <a:latin typeface="Calibri" panose="020F0502020204030204" pitchFamily="34" charset="0"/>
                <a:ea typeface="SimSun" panose="02010600030101010101" pitchFamily="2" charset="-122"/>
                <a:cs typeface="Sakkal Majalla" panose="02000000000000000000" pitchFamily="2" charset="-78"/>
              </a:rPr>
              <a:t>تصميم وتنفيذ مسابقات تقييم الجاهزية لفرق الاستجابة للحوادث للرفع من كفاءة هذه الفرق ويشرف عليها الفريق العربي للاستجابة لحوادث المعلوماتية والشبكات.</a:t>
            </a:r>
            <a:endParaRPr lang="fr-FR" sz="49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p>
            <a:pPr algn="r" rtl="1">
              <a:lnSpc>
                <a:spcPct val="115000"/>
              </a:lnSpc>
              <a:spcAft>
                <a:spcPts val="1000"/>
              </a:spcAft>
            </a:pPr>
            <a:r>
              <a:rPr lang="fr-FR" sz="4900" b="1" dirty="0">
                <a:solidFill>
                  <a:schemeClr val="tx1"/>
                </a:solidFill>
                <a:effectLst/>
                <a:latin typeface="Sakkal Majalla" panose="02000000000000000000" pitchFamily="2" charset="-78"/>
                <a:ea typeface="SimSun" panose="02010600030101010101" pitchFamily="2" charset="-122"/>
                <a:cs typeface="Arial" panose="020B0604020202020204" pitchFamily="34" charset="0"/>
              </a:rPr>
              <a:t> </a:t>
            </a:r>
            <a:r>
              <a:rPr lang="ar-SA" sz="4900" b="1" dirty="0">
                <a:solidFill>
                  <a:schemeClr val="tx1"/>
                </a:solidFill>
                <a:effectLst/>
                <a:latin typeface="Calibri" panose="020F0502020204030204" pitchFamily="34" charset="0"/>
                <a:ea typeface="SimSun" panose="02010600030101010101" pitchFamily="2" charset="-122"/>
                <a:cs typeface="Sakkal Majalla" panose="02000000000000000000" pitchFamily="2" charset="-78"/>
              </a:rPr>
              <a:t>التعاون بين الدول في مجال البحث والتطوير بين المؤسسات الأكاديمية في الدول العربية وبالأخص في مجالات تطوير المناهج التعليمية للتعليم الأساسي والعالي وذلك لتحسين مخرجات التعليم وتغطية الطلب المتزايد على مختصي الامن السيبراني في ظل التحول الرقمي.</a:t>
            </a:r>
            <a:endParaRPr lang="fr-FR" sz="49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p>
            <a:pPr algn="r" rtl="1">
              <a:lnSpc>
                <a:spcPct val="115000"/>
              </a:lnSpc>
              <a:spcAft>
                <a:spcPts val="1000"/>
              </a:spcAft>
            </a:pPr>
            <a:r>
              <a:rPr lang="ar-SA" sz="4900" b="1" dirty="0">
                <a:solidFill>
                  <a:schemeClr val="tx1"/>
                </a:solidFill>
                <a:effectLst/>
                <a:latin typeface="Calibri" panose="020F0502020204030204" pitchFamily="34" charset="0"/>
                <a:ea typeface="SimSun" panose="02010600030101010101" pitchFamily="2" charset="-122"/>
                <a:cs typeface="Sakkal Majalla" panose="02000000000000000000" pitchFamily="2" charset="-78"/>
              </a:rPr>
              <a:t>وضع الية تحسين تبادل المعلومات حول استقصاء التهديدات السيبرانية </a:t>
            </a:r>
            <a:r>
              <a:rPr lang="fr-FR" sz="4900" b="1" dirty="0">
                <a:solidFill>
                  <a:schemeClr val="tx1"/>
                </a:solidFill>
                <a:effectLst/>
                <a:latin typeface="Sakkal Majalla" panose="02000000000000000000" pitchFamily="2" charset="-78"/>
                <a:ea typeface="SimSun" panose="02010600030101010101" pitchFamily="2" charset="-122"/>
                <a:cs typeface="Arial" panose="020B0604020202020204" pitchFamily="34" charset="0"/>
              </a:rPr>
              <a:t>Cyber </a:t>
            </a:r>
            <a:r>
              <a:rPr lang="fr-FR" sz="4900" b="1" dirty="0" err="1">
                <a:solidFill>
                  <a:schemeClr val="tx1"/>
                </a:solidFill>
                <a:effectLst/>
                <a:latin typeface="Sakkal Majalla" panose="02000000000000000000" pitchFamily="2" charset="-78"/>
                <a:ea typeface="SimSun" panose="02010600030101010101" pitchFamily="2" charset="-122"/>
                <a:cs typeface="Arial" panose="020B0604020202020204" pitchFamily="34" charset="0"/>
              </a:rPr>
              <a:t>Threat</a:t>
            </a:r>
            <a:r>
              <a:rPr lang="fr-FR" sz="4900" b="1" dirty="0">
                <a:solidFill>
                  <a:schemeClr val="tx1"/>
                </a:solidFill>
                <a:effectLst/>
                <a:latin typeface="Sakkal Majalla" panose="02000000000000000000" pitchFamily="2" charset="-78"/>
                <a:ea typeface="SimSun" panose="02010600030101010101" pitchFamily="2" charset="-122"/>
                <a:cs typeface="Arial" panose="020B0604020202020204" pitchFamily="34" charset="0"/>
              </a:rPr>
              <a:t> Intelligence</a:t>
            </a:r>
            <a:r>
              <a:rPr lang="ar-SA" sz="4900" b="1" dirty="0">
                <a:solidFill>
                  <a:schemeClr val="tx1"/>
                </a:solidFill>
                <a:effectLst/>
                <a:latin typeface="Calibri" panose="020F0502020204030204" pitchFamily="34" charset="0"/>
                <a:ea typeface="SimSun" panose="02010600030101010101" pitchFamily="2" charset="-122"/>
                <a:cs typeface="Sakkal Majalla" panose="02000000000000000000" pitchFamily="2" charset="-78"/>
              </a:rPr>
              <a:t>  في المنطقة العربية</a:t>
            </a:r>
            <a:endParaRPr lang="fr-FR" sz="49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p>
            <a:pPr algn="r" rtl="1">
              <a:lnSpc>
                <a:spcPct val="115000"/>
              </a:lnSpc>
              <a:spcAft>
                <a:spcPts val="1000"/>
              </a:spcAft>
            </a:pPr>
            <a:r>
              <a:rPr lang="fr-FR" sz="4900" b="1" dirty="0">
                <a:solidFill>
                  <a:schemeClr val="tx1"/>
                </a:solidFill>
                <a:effectLst/>
                <a:latin typeface="Sakkal Majalla" panose="02000000000000000000" pitchFamily="2" charset="-78"/>
                <a:ea typeface="SimSun" panose="02010600030101010101" pitchFamily="2" charset="-122"/>
                <a:cs typeface="Arial" panose="020B0604020202020204" pitchFamily="34" charset="0"/>
              </a:rPr>
              <a:t> </a:t>
            </a:r>
            <a:r>
              <a:rPr lang="ar-SA" sz="4900" b="1" dirty="0">
                <a:solidFill>
                  <a:schemeClr val="tx1"/>
                </a:solidFill>
                <a:effectLst/>
                <a:latin typeface="Calibri" panose="020F0502020204030204" pitchFamily="34" charset="0"/>
                <a:ea typeface="SimSun" panose="02010600030101010101" pitchFamily="2" charset="-122"/>
                <a:cs typeface="Sakkal Majalla" panose="02000000000000000000" pitchFamily="2" charset="-78"/>
              </a:rPr>
              <a:t>تطوير إطار إقليمي </a:t>
            </a:r>
            <a:r>
              <a:rPr lang="ar-SA" sz="4900" b="1" dirty="0" err="1">
                <a:solidFill>
                  <a:schemeClr val="tx1"/>
                </a:solidFill>
                <a:effectLst/>
                <a:latin typeface="Calibri" panose="020F0502020204030204" pitchFamily="34" charset="0"/>
                <a:ea typeface="SimSun" panose="02010600030101010101" pitchFamily="2" charset="-122"/>
                <a:cs typeface="Sakkal Majalla" panose="02000000000000000000" pitchFamily="2" charset="-78"/>
              </a:rPr>
              <a:t>لإستقصاء</a:t>
            </a:r>
            <a:r>
              <a:rPr lang="ar-SA" sz="4900" b="1" dirty="0">
                <a:solidFill>
                  <a:schemeClr val="tx1"/>
                </a:solidFill>
                <a:effectLst/>
                <a:latin typeface="Calibri" panose="020F0502020204030204" pitchFamily="34" charset="0"/>
                <a:ea typeface="SimSun" panose="02010600030101010101" pitchFamily="2" charset="-122"/>
                <a:cs typeface="Sakkal Majalla" panose="02000000000000000000" pitchFamily="2" charset="-78"/>
              </a:rPr>
              <a:t> التهديدات السيبرانية : إنشاء سياسة موحدة لتبادل استقصاء التهديدات السيبرانية على مستوى العالم العربي، بما يتماشى مع المعايير الدولية </a:t>
            </a:r>
            <a:r>
              <a:rPr lang="fr-FR" sz="4900" b="1" dirty="0">
                <a:solidFill>
                  <a:schemeClr val="tx1"/>
                </a:solidFill>
                <a:effectLst/>
                <a:latin typeface="Sakkal Majalla" panose="02000000000000000000" pitchFamily="2" charset="-78"/>
                <a:ea typeface="SimSun" panose="02010600030101010101" pitchFamily="2" charset="-122"/>
                <a:cs typeface="Arial" panose="020B0604020202020204" pitchFamily="34" charset="0"/>
              </a:rPr>
              <a:t>ISO</a:t>
            </a:r>
            <a:r>
              <a:rPr lang="ar-SA" sz="4900" b="1" dirty="0">
                <a:solidFill>
                  <a:schemeClr val="tx1"/>
                </a:solidFill>
                <a:effectLst/>
                <a:latin typeface="Calibri" panose="020F0502020204030204" pitchFamily="34" charset="0"/>
                <a:ea typeface="SimSun" panose="02010600030101010101" pitchFamily="2" charset="-122"/>
                <a:cs typeface="Sakkal Majalla" panose="02000000000000000000" pitchFamily="2" charset="-78"/>
              </a:rPr>
              <a:t> أو </a:t>
            </a:r>
            <a:r>
              <a:rPr lang="fr-FR" sz="4900" b="1" dirty="0">
                <a:solidFill>
                  <a:schemeClr val="tx1"/>
                </a:solidFill>
                <a:effectLst/>
                <a:latin typeface="Sakkal Majalla" panose="02000000000000000000" pitchFamily="2" charset="-78"/>
                <a:ea typeface="SimSun" panose="02010600030101010101" pitchFamily="2" charset="-122"/>
                <a:cs typeface="Arial" panose="020B0604020202020204" pitchFamily="34" charset="0"/>
              </a:rPr>
              <a:t>NIST</a:t>
            </a:r>
            <a:endParaRPr lang="fr-FR" sz="49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p>
            <a:pPr algn="r" rtl="1">
              <a:lnSpc>
                <a:spcPct val="115000"/>
              </a:lnSpc>
              <a:spcAft>
                <a:spcPts val="1000"/>
              </a:spcAft>
            </a:pPr>
            <a:r>
              <a:rPr lang="fr-FR" sz="4900" b="1" dirty="0">
                <a:solidFill>
                  <a:schemeClr val="tx1"/>
                </a:solidFill>
                <a:effectLst/>
                <a:latin typeface="Sakkal Majalla" panose="02000000000000000000" pitchFamily="2" charset="-78"/>
                <a:ea typeface="SimSun" panose="02010600030101010101" pitchFamily="2" charset="-122"/>
                <a:cs typeface="Arial" panose="020B0604020202020204" pitchFamily="34" charset="0"/>
              </a:rPr>
              <a:t> </a:t>
            </a:r>
            <a:r>
              <a:rPr lang="ar-SA" sz="4900" b="1" dirty="0">
                <a:solidFill>
                  <a:schemeClr val="tx1"/>
                </a:solidFill>
                <a:effectLst/>
                <a:latin typeface="Calibri" panose="020F0502020204030204" pitchFamily="34" charset="0"/>
                <a:ea typeface="SimSun" panose="02010600030101010101" pitchFamily="2" charset="-122"/>
                <a:cs typeface="Sakkal Majalla" panose="02000000000000000000" pitchFamily="2" charset="-78"/>
              </a:rPr>
              <a:t>تشجيع الشراكات بين القطاعين العام والخاص: إنشاء الحماية القانونية للأطراف المتداخلة (على غرار قانون </a:t>
            </a:r>
            <a:r>
              <a:rPr lang="fr-FR" sz="4900" b="1" dirty="0">
                <a:solidFill>
                  <a:schemeClr val="tx1"/>
                </a:solidFill>
                <a:effectLst/>
                <a:latin typeface="Sakkal Majalla" panose="02000000000000000000" pitchFamily="2" charset="-78"/>
                <a:ea typeface="SimSun" panose="02010600030101010101" pitchFamily="2" charset="-122"/>
                <a:cs typeface="Arial" panose="020B0604020202020204" pitchFamily="34" charset="0"/>
              </a:rPr>
              <a:t>CISA</a:t>
            </a:r>
            <a:r>
              <a:rPr lang="ar-SA" sz="4900" b="1" dirty="0">
                <a:solidFill>
                  <a:schemeClr val="tx1"/>
                </a:solidFill>
                <a:effectLst/>
                <a:latin typeface="Calibri" panose="020F0502020204030204" pitchFamily="34" charset="0"/>
                <a:ea typeface="SimSun" panose="02010600030101010101" pitchFamily="2" charset="-122"/>
                <a:cs typeface="Sakkal Majalla" panose="02000000000000000000" pitchFamily="2" charset="-78"/>
              </a:rPr>
              <a:t> الأمريكي)</a:t>
            </a:r>
            <a:endParaRPr lang="fr-FR" sz="49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p>
            <a:pPr algn="r" rtl="1">
              <a:lnSpc>
                <a:spcPct val="115000"/>
              </a:lnSpc>
              <a:spcAft>
                <a:spcPts val="1000"/>
              </a:spcAft>
            </a:pPr>
            <a:r>
              <a:rPr lang="fr-FR" sz="4900" b="1" dirty="0">
                <a:solidFill>
                  <a:schemeClr val="tx1"/>
                </a:solidFill>
                <a:effectLst/>
                <a:latin typeface="Sakkal Majalla" panose="02000000000000000000" pitchFamily="2" charset="-78"/>
                <a:ea typeface="SimSun" panose="02010600030101010101" pitchFamily="2" charset="-122"/>
                <a:cs typeface="Arial" panose="020B0604020202020204" pitchFamily="34" charset="0"/>
              </a:rPr>
              <a:t> </a:t>
            </a:r>
            <a:r>
              <a:rPr lang="ar-SA" sz="4900" b="1" dirty="0">
                <a:solidFill>
                  <a:schemeClr val="tx1"/>
                </a:solidFill>
                <a:effectLst/>
                <a:latin typeface="Calibri" panose="020F0502020204030204" pitchFamily="34" charset="0"/>
                <a:ea typeface="SimSun" panose="02010600030101010101" pitchFamily="2" charset="-122"/>
                <a:cs typeface="Sakkal Majalla" panose="02000000000000000000" pitchFamily="2" charset="-78"/>
              </a:rPr>
              <a:t>تعزيز التعاون بين الحكومات: تعزيز اتفاقيات تبادل استقصاء التهديدات السيبرانية عبر الحدود</a:t>
            </a:r>
            <a:endParaRPr lang="fr-FR" sz="49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p>
            <a:pPr algn="r" rtl="1">
              <a:lnSpc>
                <a:spcPct val="115000"/>
              </a:lnSpc>
              <a:spcAft>
                <a:spcPts val="1000"/>
              </a:spcAft>
            </a:pPr>
            <a:r>
              <a:rPr lang="ar-SA" sz="4900" b="1" dirty="0">
                <a:solidFill>
                  <a:schemeClr val="tx1"/>
                </a:solidFill>
                <a:effectLst/>
                <a:latin typeface="Calibri" panose="020F0502020204030204" pitchFamily="34" charset="0"/>
                <a:ea typeface="SimSun" panose="02010600030101010101" pitchFamily="2" charset="-122"/>
                <a:cs typeface="Sakkal Majalla" panose="02000000000000000000" pitchFamily="2" charset="-78"/>
              </a:rPr>
              <a:t>إنشاء إطار عربي للفحص والتدقيق في موثوقية الحلول الرقمية (</a:t>
            </a:r>
            <a:r>
              <a:rPr lang="fr-FR" sz="4900" b="1" dirty="0" err="1">
                <a:solidFill>
                  <a:schemeClr val="tx1"/>
                </a:solidFill>
                <a:effectLst/>
                <a:latin typeface="Sakkal Majalla" panose="02000000000000000000" pitchFamily="2" charset="-78"/>
                <a:ea typeface="SimSun" panose="02010600030101010101" pitchFamily="2" charset="-122"/>
                <a:cs typeface="Arial" panose="020B0604020202020204" pitchFamily="34" charset="0"/>
              </a:rPr>
              <a:t>security</a:t>
            </a:r>
            <a:r>
              <a:rPr lang="fr-FR" sz="4900" b="1" dirty="0">
                <a:solidFill>
                  <a:schemeClr val="tx1"/>
                </a:solidFill>
                <a:effectLst/>
                <a:latin typeface="Sakkal Majalla" panose="02000000000000000000" pitchFamily="2" charset="-78"/>
                <a:ea typeface="SimSun" panose="02010600030101010101" pitchFamily="2" charset="-122"/>
                <a:cs typeface="Arial" panose="020B0604020202020204" pitchFamily="34" charset="0"/>
              </a:rPr>
              <a:t> assurance</a:t>
            </a:r>
            <a:r>
              <a:rPr lang="ar-SA" sz="4900" b="1" dirty="0">
                <a:solidFill>
                  <a:schemeClr val="tx1"/>
                </a:solidFill>
                <a:effectLst/>
                <a:latin typeface="Calibri" panose="020F0502020204030204" pitchFamily="34" charset="0"/>
                <a:ea typeface="SimSun" panose="02010600030101010101" pitchFamily="2" charset="-122"/>
                <a:cs typeface="Sakkal Majalla" panose="02000000000000000000" pitchFamily="2" charset="-78"/>
              </a:rPr>
              <a:t>) للحد من الهجمات التي تستغل الثغرات على مستوى سلسلة التزويد (</a:t>
            </a:r>
            <a:r>
              <a:rPr lang="fr-FR" sz="4900" b="1" dirty="0" err="1">
                <a:solidFill>
                  <a:schemeClr val="tx1"/>
                </a:solidFill>
                <a:effectLst/>
                <a:latin typeface="Sakkal Majalla" panose="02000000000000000000" pitchFamily="2" charset="-78"/>
                <a:ea typeface="SimSun" panose="02010600030101010101" pitchFamily="2" charset="-122"/>
                <a:cs typeface="Arial" panose="020B0604020202020204" pitchFamily="34" charset="0"/>
              </a:rPr>
              <a:t>supply</a:t>
            </a:r>
            <a:r>
              <a:rPr lang="fr-FR" sz="4900" b="1" dirty="0">
                <a:solidFill>
                  <a:schemeClr val="tx1"/>
                </a:solidFill>
                <a:effectLst/>
                <a:latin typeface="Sakkal Majalla" panose="02000000000000000000" pitchFamily="2" charset="-78"/>
                <a:ea typeface="SimSun" panose="02010600030101010101" pitchFamily="2" charset="-122"/>
                <a:cs typeface="Arial" panose="020B0604020202020204" pitchFamily="34" charset="0"/>
              </a:rPr>
              <a:t> </a:t>
            </a:r>
            <a:r>
              <a:rPr lang="fr-FR" sz="4900" b="1" dirty="0" err="1">
                <a:solidFill>
                  <a:schemeClr val="tx1"/>
                </a:solidFill>
                <a:effectLst/>
                <a:latin typeface="Sakkal Majalla" panose="02000000000000000000" pitchFamily="2" charset="-78"/>
                <a:ea typeface="SimSun" panose="02010600030101010101" pitchFamily="2" charset="-122"/>
                <a:cs typeface="Arial" panose="020B0604020202020204" pitchFamily="34" charset="0"/>
              </a:rPr>
              <a:t>chain</a:t>
            </a:r>
            <a:r>
              <a:rPr lang="ar-SA" sz="4900" b="1" dirty="0">
                <a:solidFill>
                  <a:schemeClr val="tx1"/>
                </a:solidFill>
                <a:effectLst/>
                <a:latin typeface="Calibri" panose="020F0502020204030204" pitchFamily="34" charset="0"/>
                <a:ea typeface="SimSun" panose="02010600030101010101" pitchFamily="2" charset="-122"/>
                <a:cs typeface="Sakkal Majalla" panose="02000000000000000000" pitchFamily="2" charset="-78"/>
              </a:rPr>
              <a:t>) والاستئناس بمعايير </a:t>
            </a:r>
            <a:r>
              <a:rPr lang="fr-FR" sz="4900" b="1" dirty="0">
                <a:solidFill>
                  <a:schemeClr val="tx1"/>
                </a:solidFill>
                <a:effectLst/>
                <a:latin typeface="Sakkal Majalla" panose="02000000000000000000" pitchFamily="2" charset="-78"/>
                <a:ea typeface="SimSun" panose="02010600030101010101" pitchFamily="2" charset="-122"/>
                <a:cs typeface="Arial" panose="020B0604020202020204" pitchFamily="34" charset="0"/>
              </a:rPr>
              <a:t>Common </a:t>
            </a:r>
            <a:r>
              <a:rPr lang="fr-FR" sz="4900" b="1" dirty="0" err="1">
                <a:solidFill>
                  <a:schemeClr val="tx1"/>
                </a:solidFill>
                <a:effectLst/>
                <a:latin typeface="Sakkal Majalla" panose="02000000000000000000" pitchFamily="2" charset="-78"/>
                <a:ea typeface="SimSun" panose="02010600030101010101" pitchFamily="2" charset="-122"/>
                <a:cs typeface="Arial" panose="020B0604020202020204" pitchFamily="34" charset="0"/>
              </a:rPr>
              <a:t>criteria</a:t>
            </a:r>
            <a:r>
              <a:rPr lang="ar-SA" sz="4900" b="1" dirty="0">
                <a:solidFill>
                  <a:schemeClr val="tx1"/>
                </a:solidFill>
                <a:effectLst/>
                <a:latin typeface="Calibri" panose="020F0502020204030204" pitchFamily="34" charset="0"/>
                <a:ea typeface="SimSun" panose="02010600030101010101" pitchFamily="2" charset="-122"/>
                <a:cs typeface="Sakkal Majalla" panose="02000000000000000000" pitchFamily="2" charset="-78"/>
              </a:rPr>
              <a:t>  و </a:t>
            </a:r>
            <a:r>
              <a:rPr lang="fr-FR" sz="4900" b="1" dirty="0">
                <a:solidFill>
                  <a:schemeClr val="tx1"/>
                </a:solidFill>
                <a:effectLst/>
                <a:latin typeface="Sakkal Majalla" panose="02000000000000000000" pitchFamily="2" charset="-78"/>
                <a:ea typeface="SimSun" panose="02010600030101010101" pitchFamily="2" charset="-122"/>
                <a:cs typeface="Arial" panose="020B0604020202020204" pitchFamily="34" charset="0"/>
              </a:rPr>
              <a:t>NESAS</a:t>
            </a:r>
            <a:r>
              <a:rPr lang="ar-SA" sz="4900" b="1" dirty="0">
                <a:solidFill>
                  <a:schemeClr val="tx1"/>
                </a:solidFill>
                <a:effectLst/>
                <a:latin typeface="Calibri" panose="020F0502020204030204" pitchFamily="34" charset="0"/>
                <a:ea typeface="SimSun" panose="02010600030101010101" pitchFamily="2" charset="-122"/>
                <a:cs typeface="Sakkal Majalla" panose="02000000000000000000" pitchFamily="2" charset="-78"/>
              </a:rPr>
              <a:t>  في هذه المجالات</a:t>
            </a:r>
            <a:endParaRPr lang="ar-TN" sz="4900" b="1" dirty="0">
              <a:solidFill>
                <a:schemeClr val="tx1"/>
              </a:solidFill>
              <a:latin typeface="Calibri" panose="020F0502020204030204" pitchFamily="34" charset="0"/>
              <a:cs typeface="Calibri" panose="020F0502020204030204" pitchFamily="34" charset="0"/>
            </a:endParaRPr>
          </a:p>
        </p:txBody>
      </p:sp>
      <p:pic>
        <p:nvPicPr>
          <p:cNvPr id="10" name="Image 9">
            <a:extLst>
              <a:ext uri="{FF2B5EF4-FFF2-40B4-BE49-F238E27FC236}">
                <a16:creationId xmlns:a16="http://schemas.microsoft.com/office/drawing/2014/main" id="{6B512AC2-9E64-7C67-BCCD-DBC0C889E6EB}"/>
              </a:ext>
            </a:extLst>
          </p:cNvPr>
          <p:cNvPicPr>
            <a:picLocks noChangeAspect="1"/>
          </p:cNvPicPr>
          <p:nvPr/>
        </p:nvPicPr>
        <p:blipFill>
          <a:blip r:embed="rId2"/>
          <a:stretch>
            <a:fillRect/>
          </a:stretch>
        </p:blipFill>
        <p:spPr>
          <a:xfrm>
            <a:off x="462851" y="613238"/>
            <a:ext cx="1219306" cy="1225402"/>
          </a:xfrm>
          <a:prstGeom prst="rect">
            <a:avLst/>
          </a:prstGeom>
        </p:spPr>
      </p:pic>
      <p:pic>
        <p:nvPicPr>
          <p:cNvPr id="8" name="Image 7">
            <a:extLst>
              <a:ext uri="{FF2B5EF4-FFF2-40B4-BE49-F238E27FC236}">
                <a16:creationId xmlns:a16="http://schemas.microsoft.com/office/drawing/2014/main" id="{A62BA8D8-A9F1-CC4B-2EDC-0990249A384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2735" y="1668798"/>
            <a:ext cx="1667763" cy="2615209"/>
          </a:xfrm>
          <a:prstGeom prst="rect">
            <a:avLst/>
          </a:prstGeom>
        </p:spPr>
      </p:pic>
      <p:pic>
        <p:nvPicPr>
          <p:cNvPr id="14" name="Espace réservé du contenu 13">
            <a:extLst>
              <a:ext uri="{FF2B5EF4-FFF2-40B4-BE49-F238E27FC236}">
                <a16:creationId xmlns:a16="http://schemas.microsoft.com/office/drawing/2014/main" id="{442DE4F7-C528-BC3F-0B54-95273110BD1B}"/>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129026" y="5057977"/>
            <a:ext cx="3254280" cy="1800023"/>
          </a:xfrm>
        </p:spPr>
      </p:pic>
      <p:pic>
        <p:nvPicPr>
          <p:cNvPr id="16" name="Image 15">
            <a:extLst>
              <a:ext uri="{FF2B5EF4-FFF2-40B4-BE49-F238E27FC236}">
                <a16:creationId xmlns:a16="http://schemas.microsoft.com/office/drawing/2014/main" id="{FED4F8D2-CBF0-265F-8E99-C53A73C6D5B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726195" y="3543650"/>
            <a:ext cx="1657111" cy="1867478"/>
          </a:xfrm>
          <a:prstGeom prst="rect">
            <a:avLst/>
          </a:prstGeom>
        </p:spPr>
      </p:pic>
      <p:pic>
        <p:nvPicPr>
          <p:cNvPr id="18" name="Image 17">
            <a:extLst>
              <a:ext uri="{FF2B5EF4-FFF2-40B4-BE49-F238E27FC236}">
                <a16:creationId xmlns:a16="http://schemas.microsoft.com/office/drawing/2014/main" id="{6ADB2B52-0519-4026-FC35-E2E72CF24E7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29026" y="3543650"/>
            <a:ext cx="1657111" cy="1867478"/>
          </a:xfrm>
          <a:prstGeom prst="rect">
            <a:avLst/>
          </a:prstGeom>
        </p:spPr>
      </p:pic>
      <p:pic>
        <p:nvPicPr>
          <p:cNvPr id="1026" name="Picture 2" descr="May be an image of 3 people, television, newsroom and dais">
            <a:extLst>
              <a:ext uri="{FF2B5EF4-FFF2-40B4-BE49-F238E27FC236}">
                <a16:creationId xmlns:a16="http://schemas.microsoft.com/office/drawing/2014/main" id="{06FC00AA-8326-1065-6A2E-31ED311F6636}"/>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786137" y="1654078"/>
            <a:ext cx="1607821" cy="193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795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730D0-5958-4349-9919-92D65B28EB70}"/>
              </a:ext>
            </a:extLst>
          </p:cNvPr>
          <p:cNvSpPr>
            <a:spLocks noGrp="1"/>
          </p:cNvSpPr>
          <p:nvPr>
            <p:ph type="title"/>
          </p:nvPr>
        </p:nvSpPr>
        <p:spPr/>
        <p:txBody>
          <a:bodyPr>
            <a:normAutofit/>
          </a:bodyPr>
          <a:lstStyle/>
          <a:p>
            <a:pPr algn="r" rtl="1"/>
            <a:r>
              <a:rPr lang="ar-TN" sz="2400" b="1" dirty="0">
                <a:latin typeface="Calibri" panose="020F0502020204030204" pitchFamily="34" charset="0"/>
                <a:cs typeface="Calibri" panose="020F0502020204030204" pitchFamily="34" charset="0"/>
              </a:rPr>
              <a:t>أنشطة وإنجازات المنظمة : </a:t>
            </a:r>
            <a:br>
              <a:rPr lang="fr-FR" sz="2400" b="1" dirty="0">
                <a:latin typeface="Calibri" panose="020F0502020204030204" pitchFamily="34" charset="0"/>
                <a:cs typeface="Calibri" panose="020F0502020204030204" pitchFamily="34" charset="0"/>
              </a:rPr>
            </a:b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
        <p:nvSpPr>
          <p:cNvPr id="4" name="Titre 1">
            <a:extLst>
              <a:ext uri="{FF2B5EF4-FFF2-40B4-BE49-F238E27FC236}">
                <a16:creationId xmlns:a16="http://schemas.microsoft.com/office/drawing/2014/main" id="{12FBFE2C-78EB-7FC6-145E-E87F3BCFD094}"/>
              </a:ext>
            </a:extLst>
          </p:cNvPr>
          <p:cNvSpPr txBox="1">
            <a:spLocks/>
          </p:cNvSpPr>
          <p:nvPr/>
        </p:nvSpPr>
        <p:spPr>
          <a:xfrm>
            <a:off x="3645074" y="1715955"/>
            <a:ext cx="8242126" cy="4960417"/>
          </a:xfrm>
          <a:prstGeom prst="rect">
            <a:avLst/>
          </a:prstGeom>
        </p:spPr>
        <p:txBody>
          <a:bodyPr vert="horz" lIns="91440" tIns="45720" rIns="91440" bIns="45720" rtlCol="0" anchor="b">
            <a:normAutofit lnSpcReduction="1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SA" sz="1200" b="1" dirty="0">
                <a:solidFill>
                  <a:srgbClr val="42BA97"/>
                </a:solidFill>
                <a:latin typeface="Calibri" panose="020F0502020204030204" pitchFamily="34" charset="0"/>
                <a:cs typeface="Calibri" panose="020F0502020204030204" pitchFamily="34" charset="0"/>
              </a:rPr>
              <a:t>و</a:t>
            </a:r>
            <a:r>
              <a:rPr lang="ar-SA" sz="1400" b="1" dirty="0">
                <a:solidFill>
                  <a:srgbClr val="42BA97"/>
                </a:solidFill>
                <a:latin typeface="Calibri" panose="020F0502020204030204" pitchFamily="34" charset="0"/>
                <a:cs typeface="Calibri" panose="020F0502020204030204" pitchFamily="34" charset="0"/>
              </a:rPr>
              <a:t>رشة عمل</a:t>
            </a:r>
            <a:r>
              <a:rPr lang="ar-SA" sz="1600" b="1" dirty="0">
                <a:solidFill>
                  <a:srgbClr val="42BA97"/>
                </a:solidFill>
                <a:latin typeface="Calibri" panose="020F0502020204030204" pitchFamily="34" charset="0"/>
                <a:cs typeface="Calibri" panose="020F0502020204030204" pitchFamily="34" charset="0"/>
              </a:rPr>
              <a:t> حول “الخصوصية وحماية البيانات في عصر التكنولوجيا الناشئة والمستقبلية- 23 أكتوبر 2024 </a:t>
            </a:r>
          </a:p>
          <a:p>
            <a:pPr algn="r" rtl="1"/>
            <a:endParaRPr lang="ar-SA" sz="1600" b="1" dirty="0">
              <a:solidFill>
                <a:srgbClr val="42BA97"/>
              </a:solidFill>
              <a:latin typeface="Calibri" panose="020F0502020204030204" pitchFamily="34" charset="0"/>
              <a:cs typeface="Calibri" panose="020F0502020204030204" pitchFamily="34" charset="0"/>
            </a:endParaRPr>
          </a:p>
          <a:p>
            <a:pPr marL="342900" lvl="0" indent="-342900" algn="r" rtl="1">
              <a:lnSpc>
                <a:spcPct val="107000"/>
              </a:lnSpc>
              <a:spcAft>
                <a:spcPts val="800"/>
              </a:spcAft>
              <a:buFont typeface="Symbol" panose="05050102010706020507" pitchFamily="18" charset="2"/>
              <a:buChar char=""/>
            </a:pPr>
            <a:r>
              <a:rPr lang="ar-SA" sz="1600" dirty="0">
                <a:solidFill>
                  <a:schemeClr val="tx1"/>
                </a:solidFill>
                <a:latin typeface="Calibri" panose="020F0502020204030204" pitchFamily="34" charset="0"/>
                <a:ea typeface="+mn-ea"/>
                <a:cs typeface="Calibri" panose="020F0502020204030204" pitchFamily="34" charset="0"/>
              </a:rPr>
              <a:t>استمرت الورشة لمدة ثلاث ساعات عبر منصة زووم، وشهدت مشاركة  واسعة لأكثر من 63 مشارك من مختصين وخبراء في الأمن السيبراني وحماية البيانات من مختلف الدول العربية، بما في ذلك المملكة الأردنية الهاشمية، مملكة البحرين، الجمهورية التونسية، الجمهورية الجزائرية الديمقراطية الشعبية، جمهورية السودان، جمهورية الصومال، جمهورية العراق، سلطنة عمان، دولة فلسطين، دولة قطر، الجمهورية اللبنانية، دولة ليبيا، جمهورية مصر العربية، المملكة المغربية، الجمهورية الإسلامية الموريتانية، والجمهورية اليمنية، بالإضافة إلى جامعة الدول العربية. </a:t>
            </a:r>
          </a:p>
          <a:p>
            <a:pPr marL="342900" lvl="0" indent="-342900" algn="r" rtl="1">
              <a:lnSpc>
                <a:spcPct val="107000"/>
              </a:lnSpc>
              <a:spcAft>
                <a:spcPts val="800"/>
              </a:spcAft>
              <a:buFont typeface="Symbol" panose="05050102010706020507" pitchFamily="18" charset="2"/>
              <a:buChar char=""/>
            </a:pPr>
            <a:r>
              <a:rPr lang="ar-SA" sz="1600" dirty="0">
                <a:solidFill>
                  <a:schemeClr val="tx1"/>
                </a:solidFill>
                <a:latin typeface="Calibri" panose="020F0502020204030204" pitchFamily="34" charset="0"/>
                <a:ea typeface="+mn-ea"/>
                <a:cs typeface="Calibri" panose="020F0502020204030204" pitchFamily="34" charset="0"/>
              </a:rPr>
              <a:t>تأتي هذه الورشة ضمن برنامج المنظمة للأمن السيبراني والثقة الرقمية، وفي ظل التحديات المتزايدة التي تفرضها الاتجاهات التكنولوجية الحديثة مثل الذكاء الاصطناعي، إنترنت الأشياء، وتقنية </a:t>
            </a:r>
            <a:r>
              <a:rPr lang="fr-FR" sz="1600" dirty="0">
                <a:solidFill>
                  <a:schemeClr val="tx1"/>
                </a:solidFill>
                <a:latin typeface="Calibri" panose="020F0502020204030204" pitchFamily="34" charset="0"/>
                <a:ea typeface="+mn-ea"/>
                <a:cs typeface="Calibri" panose="020F0502020204030204" pitchFamily="34" charset="0"/>
              </a:rPr>
              <a:t>Blockchain، </a:t>
            </a:r>
            <a:r>
              <a:rPr lang="ar-SA" sz="1600" dirty="0">
                <a:solidFill>
                  <a:schemeClr val="tx1"/>
                </a:solidFill>
                <a:latin typeface="Calibri" panose="020F0502020204030204" pitchFamily="34" charset="0"/>
                <a:ea typeface="+mn-ea"/>
                <a:cs typeface="Calibri" panose="020F0502020204030204" pitchFamily="34" charset="0"/>
              </a:rPr>
              <a:t>والتي تستدعي وضع سياسات وأطر تنظيمية جديدة لضمان حماية البيانات وحقوق الأفراد.</a:t>
            </a:r>
          </a:p>
          <a:p>
            <a:pPr marL="342900" lvl="0" indent="-342900" algn="r" rtl="1">
              <a:lnSpc>
                <a:spcPct val="107000"/>
              </a:lnSpc>
              <a:spcAft>
                <a:spcPts val="800"/>
              </a:spcAft>
              <a:buFont typeface="Symbol" panose="05050102010706020507" pitchFamily="18" charset="2"/>
              <a:buChar char=""/>
            </a:pPr>
            <a:r>
              <a:rPr lang="ar-SA" sz="1600" dirty="0">
                <a:solidFill>
                  <a:schemeClr val="tx1"/>
                </a:solidFill>
                <a:latin typeface="Calibri" panose="020F0502020204030204" pitchFamily="34" charset="0"/>
                <a:ea typeface="+mn-ea"/>
                <a:cs typeface="Calibri" panose="020F0502020204030204" pitchFamily="34" charset="0"/>
              </a:rPr>
              <a:t>الجلسة الأولى تناولت “نظرة عامة عن حماية البيانات الشخصية في المنطقة العربية: الواقع – التحديات والآفاق” استعرض خلالها الوضع الحالي لحماية البيانات الشخصية وحوكمة تبادلها تلتها جلسة حوارية تم خلالها مناقشة الواقع والتحديات لتطبيق نظام حماية المعطيات الشخصية و تجارب دول الجزائر و مصر و الأردن .</a:t>
            </a:r>
          </a:p>
          <a:p>
            <a:pPr marL="342900" lvl="0" indent="-342900" algn="r" rtl="1">
              <a:lnSpc>
                <a:spcPct val="107000"/>
              </a:lnSpc>
              <a:spcAft>
                <a:spcPts val="800"/>
              </a:spcAft>
              <a:buFont typeface="Symbol" panose="05050102010706020507" pitchFamily="18" charset="2"/>
              <a:buChar char=""/>
            </a:pPr>
            <a:r>
              <a:rPr lang="ar-SA" sz="1600" dirty="0">
                <a:solidFill>
                  <a:schemeClr val="tx1"/>
                </a:solidFill>
                <a:latin typeface="Calibri" panose="020F0502020204030204" pitchFamily="34" charset="0"/>
                <a:ea typeface="+mn-ea"/>
                <a:cs typeface="Calibri" panose="020F0502020204030204" pitchFamily="34" charset="0"/>
              </a:rPr>
              <a:t>الجلسة الثانية تناولت “تأثير التكنولوجيات الناشئة والمستقبلية على الخصوصية وحماية البيانات وأفضل الممارسات العالمية للحماية”، حيث تعرّف المشاركون على كيفية تأثير التكنولوجيات الناشئة مثل الذكاء الاصطناعي، إنترنت الأشياء، وتقنيات </a:t>
            </a:r>
            <a:r>
              <a:rPr lang="fr-FR" sz="1600" dirty="0">
                <a:solidFill>
                  <a:schemeClr val="tx1"/>
                </a:solidFill>
                <a:latin typeface="Calibri" panose="020F0502020204030204" pitchFamily="34" charset="0"/>
                <a:ea typeface="+mn-ea"/>
                <a:cs typeface="Calibri" panose="020F0502020204030204" pitchFamily="34" charset="0"/>
              </a:rPr>
              <a:t>Blockchain </a:t>
            </a:r>
            <a:r>
              <a:rPr lang="ar-SA" sz="1600" dirty="0">
                <a:solidFill>
                  <a:schemeClr val="tx1"/>
                </a:solidFill>
                <a:latin typeface="Calibri" panose="020F0502020204030204" pitchFamily="34" charset="0"/>
                <a:ea typeface="+mn-ea"/>
                <a:cs typeface="Calibri" panose="020F0502020204030204" pitchFamily="34" charset="0"/>
              </a:rPr>
              <a:t>و</a:t>
            </a:r>
            <a:r>
              <a:rPr lang="fr-FR" sz="1600" dirty="0">
                <a:solidFill>
                  <a:schemeClr val="tx1"/>
                </a:solidFill>
                <a:latin typeface="Calibri" panose="020F0502020204030204" pitchFamily="34" charset="0"/>
                <a:ea typeface="+mn-ea"/>
                <a:cs typeface="Calibri" panose="020F0502020204030204" pitchFamily="34" charset="0"/>
              </a:rPr>
              <a:t>CI/CD pipelines، </a:t>
            </a:r>
            <a:r>
              <a:rPr lang="ar-SA" sz="1600" dirty="0">
                <a:solidFill>
                  <a:schemeClr val="tx1"/>
                </a:solidFill>
                <a:latin typeface="Calibri" panose="020F0502020204030204" pitchFamily="34" charset="0"/>
                <a:ea typeface="+mn-ea"/>
                <a:cs typeface="Calibri" panose="020F0502020204030204" pitchFamily="34" charset="0"/>
              </a:rPr>
              <a:t>على الخصوصية، بالإضافة إلى استراتيجيات الحفاظ على الخصوصية وحماية البيانات في ظل التطورات التكنولوجية المستمرة.</a:t>
            </a:r>
          </a:p>
          <a:p>
            <a:pPr marL="342900" lvl="0" indent="-342900" algn="r" rtl="1">
              <a:lnSpc>
                <a:spcPct val="107000"/>
              </a:lnSpc>
              <a:spcAft>
                <a:spcPts val="800"/>
              </a:spcAft>
              <a:buFont typeface="Symbol" panose="05050102010706020507" pitchFamily="18" charset="2"/>
              <a:buChar char=""/>
            </a:pPr>
            <a:r>
              <a:rPr lang="ar-SA" sz="1600" dirty="0">
                <a:solidFill>
                  <a:schemeClr val="tx1"/>
                </a:solidFill>
                <a:latin typeface="Calibri" panose="020F0502020204030204" pitchFamily="34" charset="0"/>
                <a:ea typeface="+mn-ea"/>
                <a:cs typeface="Calibri" panose="020F0502020204030204" pitchFamily="34" charset="0"/>
              </a:rPr>
              <a:t>في هذا الإطار، قدم خبراء المنظمة عروضا حول استخدامات التشفير المتماثل في حماية البيانات و الذكاء الاصطناعي التوليدي وتأثيره على الخصوصية و الأبعاد القانونية والأخلاقية المتعلقة بهذه التقنيات.</a:t>
            </a:r>
            <a:r>
              <a:rPr lang="ar-SA" sz="1000" dirty="0">
                <a:solidFill>
                  <a:schemeClr val="tx1"/>
                </a:solidFill>
                <a:latin typeface="Calibri" panose="020F0502020204030204" pitchFamily="34" charset="0"/>
                <a:ea typeface="+mn-ea"/>
                <a:cs typeface="Calibri" panose="020F0502020204030204" pitchFamily="34" charset="0"/>
              </a:rPr>
              <a:t>.</a:t>
            </a:r>
            <a:endParaRPr lang="ar-TN" sz="1000" b="1" dirty="0">
              <a:solidFill>
                <a:schemeClr val="bg1">
                  <a:lumMod val="50000"/>
                </a:schemeClr>
              </a:solidFill>
              <a:latin typeface="Calibri" panose="020F0502020204030204" pitchFamily="34" charset="0"/>
              <a:cs typeface="Calibri" panose="020F0502020204030204" pitchFamily="34" charset="0"/>
            </a:endParaRPr>
          </a:p>
        </p:txBody>
      </p:sp>
      <p:pic>
        <p:nvPicPr>
          <p:cNvPr id="1026" name="Picture 2" descr="May be an image of 20 people and text">
            <a:extLst>
              <a:ext uri="{FF2B5EF4-FFF2-40B4-BE49-F238E27FC236}">
                <a16:creationId xmlns:a16="http://schemas.microsoft.com/office/drawing/2014/main" id="{A616999C-A658-81CD-63FD-0C939129626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0312" y="3910182"/>
            <a:ext cx="3494762" cy="19008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y be an image of 2 people and text">
            <a:extLst>
              <a:ext uri="{FF2B5EF4-FFF2-40B4-BE49-F238E27FC236}">
                <a16:creationId xmlns:a16="http://schemas.microsoft.com/office/drawing/2014/main" id="{FEEE5F86-91D2-C3C9-DB74-883C0B55D80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5410" y="2144076"/>
            <a:ext cx="2880986" cy="1560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901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730D0-5958-4349-9919-92D65B28EB70}"/>
              </a:ext>
            </a:extLst>
          </p:cNvPr>
          <p:cNvSpPr>
            <a:spLocks noGrp="1"/>
          </p:cNvSpPr>
          <p:nvPr>
            <p:ph type="title"/>
          </p:nvPr>
        </p:nvSpPr>
        <p:spPr/>
        <p:txBody>
          <a:bodyPr>
            <a:normAutofit/>
          </a:bodyPr>
          <a:lstStyle/>
          <a:p>
            <a:pPr algn="r" rtl="1"/>
            <a:r>
              <a:rPr lang="ar-TN" sz="2400" b="1" dirty="0">
                <a:latin typeface="Calibri" panose="020F0502020204030204" pitchFamily="34" charset="0"/>
                <a:cs typeface="Calibri" panose="020F0502020204030204" pitchFamily="34" charset="0"/>
              </a:rPr>
              <a:t>أنشطة وإنجازات المنظمة</a:t>
            </a: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
        <p:nvSpPr>
          <p:cNvPr id="4" name="Titre 1">
            <a:extLst>
              <a:ext uri="{FF2B5EF4-FFF2-40B4-BE49-F238E27FC236}">
                <a16:creationId xmlns:a16="http://schemas.microsoft.com/office/drawing/2014/main" id="{12FBFE2C-78EB-7FC6-145E-E87F3BCFD094}"/>
              </a:ext>
            </a:extLst>
          </p:cNvPr>
          <p:cNvSpPr txBox="1">
            <a:spLocks/>
          </p:cNvSpPr>
          <p:nvPr/>
        </p:nvSpPr>
        <p:spPr>
          <a:xfrm>
            <a:off x="2639961" y="1551568"/>
            <a:ext cx="9173497" cy="4100052"/>
          </a:xfrm>
          <a:prstGeom prst="rect">
            <a:avLst/>
          </a:prstGeom>
        </p:spPr>
        <p:txBody>
          <a:bodyPr vert="horz" lIns="91440" tIns="45720" rIns="91440" bIns="45720" rtlCol="0" anchor="b">
            <a:normAutofit fontScale="40000" lnSpcReduction="2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TN" sz="7000" b="1" dirty="0">
                <a:solidFill>
                  <a:srgbClr val="2683C6"/>
                </a:solidFill>
                <a:latin typeface="Calibri" panose="020F0502020204030204" pitchFamily="34" charset="0"/>
                <a:cs typeface="Calibri" panose="020F0502020204030204" pitchFamily="34" charset="0"/>
              </a:rPr>
              <a:t>يوم دراسي</a:t>
            </a:r>
            <a:r>
              <a:rPr lang="ar-SA" sz="7000" b="1" dirty="0">
                <a:solidFill>
                  <a:srgbClr val="2683C6"/>
                </a:solidFill>
                <a:latin typeface="Calibri" panose="020F0502020204030204" pitchFamily="34" charset="0"/>
                <a:cs typeface="Calibri" panose="020F0502020204030204" pitchFamily="34" charset="0"/>
              </a:rPr>
              <a:t> </a:t>
            </a:r>
            <a:r>
              <a:rPr lang="ar-TN" sz="7000" b="1" dirty="0">
                <a:solidFill>
                  <a:srgbClr val="2683C6"/>
                </a:solidFill>
                <a:latin typeface="Calibri" panose="020F0502020204030204" pitchFamily="34" charset="0"/>
                <a:cs typeface="Calibri" panose="020F0502020204030204" pitchFamily="34" charset="0"/>
              </a:rPr>
              <a:t> حول الذكاء الاصطناعي بين الأخلاق والقانون </a:t>
            </a:r>
            <a:endParaRPr lang="ar-SA" sz="7000" b="1" dirty="0">
              <a:solidFill>
                <a:srgbClr val="2683C6"/>
              </a:solidFill>
              <a:latin typeface="Calibri" panose="020F0502020204030204" pitchFamily="34" charset="0"/>
              <a:cs typeface="Calibri" panose="020F0502020204030204" pitchFamily="34" charset="0"/>
            </a:endParaRPr>
          </a:p>
          <a:p>
            <a:pPr algn="r" rtl="1"/>
            <a:r>
              <a:rPr lang="ar-TN" sz="5000" b="1" dirty="0">
                <a:solidFill>
                  <a:schemeClr val="bg1">
                    <a:lumMod val="50000"/>
                  </a:schemeClr>
                </a:solidFill>
                <a:latin typeface="Calibri" panose="020F0502020204030204" pitchFamily="34" charset="0"/>
                <a:cs typeface="Calibri" panose="020F0502020204030204" pitchFamily="34" charset="0"/>
              </a:rPr>
              <a:t>تونس – الجمهورية التونسية – </a:t>
            </a:r>
            <a:r>
              <a:rPr lang="ar-SA" sz="5000" b="1" dirty="0">
                <a:solidFill>
                  <a:schemeClr val="bg1">
                    <a:lumMod val="50000"/>
                  </a:schemeClr>
                </a:solidFill>
                <a:latin typeface="Calibri" panose="020F0502020204030204" pitchFamily="34" charset="0"/>
                <a:cs typeface="Calibri" panose="020F0502020204030204" pitchFamily="34" charset="0"/>
              </a:rPr>
              <a:t>25 جانفي 2024، </a:t>
            </a:r>
            <a:r>
              <a:rPr lang="ar-TN" sz="5000" b="1" dirty="0">
                <a:solidFill>
                  <a:schemeClr val="bg1">
                    <a:lumMod val="50000"/>
                  </a:schemeClr>
                </a:solidFill>
                <a:latin typeface="Calibri" panose="020F0502020204030204" pitchFamily="34" charset="0"/>
                <a:cs typeface="Calibri" panose="020F0502020204030204" pitchFamily="34" charset="0"/>
              </a:rPr>
              <a:t> </a:t>
            </a:r>
            <a:endParaRPr lang="ar-SA" sz="5000" b="1" dirty="0">
              <a:solidFill>
                <a:schemeClr val="bg1">
                  <a:lumMod val="50000"/>
                </a:schemeClr>
              </a:solidFill>
              <a:latin typeface="Calibri" panose="020F0502020204030204" pitchFamily="34" charset="0"/>
              <a:cs typeface="Calibri" panose="020F0502020204030204" pitchFamily="34" charset="0"/>
            </a:endParaRPr>
          </a:p>
          <a:p>
            <a:pPr algn="r" rtl="1"/>
            <a:endParaRPr lang="ar-SA" sz="9000" b="1" dirty="0">
              <a:solidFill>
                <a:schemeClr val="bg1">
                  <a:lumMod val="50000"/>
                </a:schemeClr>
              </a:solidFill>
              <a:latin typeface="Calibri" panose="020F0502020204030204" pitchFamily="34" charset="0"/>
              <a:cs typeface="Calibri" panose="020F0502020204030204" pitchFamily="34" charset="0"/>
            </a:endParaRPr>
          </a:p>
          <a:p>
            <a:pPr marL="857250" indent="-857250" algn="r" rtl="1">
              <a:buFont typeface="Wingdings" panose="05000000000000000000" pitchFamily="2" charset="2"/>
              <a:buChar char="§"/>
            </a:pPr>
            <a:r>
              <a:rPr lang="ar-SA" sz="5500" dirty="0">
                <a:solidFill>
                  <a:schemeClr val="tx1"/>
                </a:solidFill>
                <a:latin typeface="Calibri" panose="020F0502020204030204" pitchFamily="34" charset="0"/>
                <a:ea typeface="+mn-ea"/>
                <a:cs typeface="Calibri" panose="020F0502020204030204" pitchFamily="34" charset="0"/>
              </a:rPr>
              <a:t>نظمت  المنظمة العربية لتكنولوجيا المعلومات والاتصال بالتعاون مع المنظمة العربية للتربية والثقافة والعلوم - ألكسو يوما دراسيا حول الذكاء الاصطناعي بين الأخلاق والقانون</a:t>
            </a:r>
          </a:p>
          <a:p>
            <a:pPr marL="857250" indent="-857250" algn="r" rtl="1">
              <a:buFont typeface="Wingdings" panose="05000000000000000000" pitchFamily="2" charset="2"/>
              <a:buChar char="§"/>
            </a:pPr>
            <a:r>
              <a:rPr lang="ar-SA" sz="5500" dirty="0">
                <a:solidFill>
                  <a:schemeClr val="tx1"/>
                </a:solidFill>
                <a:latin typeface="Calibri" panose="020F0502020204030204" pitchFamily="34" charset="0"/>
                <a:ea typeface="+mn-ea"/>
                <a:cs typeface="Calibri" panose="020F0502020204030204" pitchFamily="34" charset="0"/>
              </a:rPr>
              <a:t>إلقاء الضوء على التحولات الحديثة في عالم الذكاء الاصطناعي بما في ذلك تقنيات التعلم الآلي والشبكات العصبية العميقة</a:t>
            </a:r>
          </a:p>
          <a:p>
            <a:pPr marL="857250" indent="-857250" algn="r" rtl="1">
              <a:buFont typeface="Wingdings" panose="05000000000000000000" pitchFamily="2" charset="2"/>
              <a:buChar char="§"/>
            </a:pPr>
            <a:r>
              <a:rPr lang="ar-SA" sz="5500" dirty="0">
                <a:solidFill>
                  <a:schemeClr val="tx1"/>
                </a:solidFill>
                <a:latin typeface="Calibri" panose="020F0502020204030204" pitchFamily="34" charset="0"/>
                <a:ea typeface="+mn-ea"/>
                <a:cs typeface="Calibri" panose="020F0502020204030204" pitchFamily="34" charset="0"/>
              </a:rPr>
              <a:t>استكشاف تفاعل هذه التكنولوجيا الحديثة مع الأنظمة القانونية القائمة وتحديد السياق الذي قد ينشأ عن تطبيقها </a:t>
            </a:r>
          </a:p>
          <a:p>
            <a:pPr marL="857250" indent="-857250" algn="r" rtl="1">
              <a:buFont typeface="Wingdings" panose="05000000000000000000" pitchFamily="2" charset="2"/>
              <a:buChar char="§"/>
            </a:pPr>
            <a:r>
              <a:rPr lang="ar-SA" sz="5500" dirty="0">
                <a:solidFill>
                  <a:schemeClr val="tx1"/>
                </a:solidFill>
                <a:latin typeface="Calibri" panose="020F0502020204030204" pitchFamily="34" charset="0"/>
                <a:ea typeface="+mn-ea"/>
                <a:cs typeface="Calibri" panose="020F0502020204030204" pitchFamily="34" charset="0"/>
              </a:rPr>
              <a:t>مستقبل الذكاء الاصطناعي وكيفية تطوير التشريعات والسياسات العربية لضمان استخدامه بطريقة آمنة ومسؤولة</a:t>
            </a:r>
            <a:r>
              <a:rPr lang="ar-SA" sz="6000" dirty="0">
                <a:solidFill>
                  <a:srgbClr val="050505"/>
                </a:solidFill>
                <a:highlight>
                  <a:srgbClr val="FFFFFF"/>
                </a:highlight>
                <a:latin typeface="Segoe UI Historic" panose="020B0502040204020203" pitchFamily="34" charset="0"/>
              </a:rPr>
              <a:t>.</a:t>
            </a:r>
            <a:endParaRPr lang="ar-TN" sz="6000" dirty="0">
              <a:solidFill>
                <a:srgbClr val="050505"/>
              </a:solidFill>
              <a:highlight>
                <a:srgbClr val="FFFFFF"/>
              </a:highlight>
              <a:latin typeface="Segoe UI Historic" panose="020B0502040204020203" pitchFamily="34" charset="0"/>
            </a:endParaRPr>
          </a:p>
          <a:p>
            <a:pPr algn="r" rtl="1"/>
            <a:endParaRPr lang="ar-TN" sz="1600" b="1" dirty="0">
              <a:solidFill>
                <a:schemeClr val="bg1">
                  <a:lumMod val="50000"/>
                </a:schemeClr>
              </a:solidFill>
              <a:latin typeface="Calibri" panose="020F0502020204030204" pitchFamily="34" charset="0"/>
              <a:cs typeface="Calibri" panose="020F0502020204030204" pitchFamily="34" charset="0"/>
            </a:endParaRPr>
          </a:p>
        </p:txBody>
      </p:sp>
      <p:pic>
        <p:nvPicPr>
          <p:cNvPr id="6146" name="Picture 2" descr="No photo description available.">
            <a:extLst>
              <a:ext uri="{FF2B5EF4-FFF2-40B4-BE49-F238E27FC236}">
                <a16:creationId xmlns:a16="http://schemas.microsoft.com/office/drawing/2014/main" id="{271DCC09-C391-AC42-3915-BA17CC40ECE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35974" y="1984546"/>
            <a:ext cx="2403987" cy="2888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045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29B52-FFBD-199D-A2E9-A68D997F0B1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D25FCC6-D779-C1C8-0439-56F053D613E3}"/>
              </a:ext>
            </a:extLst>
          </p:cNvPr>
          <p:cNvSpPr>
            <a:spLocks noGrp="1"/>
          </p:cNvSpPr>
          <p:nvPr>
            <p:ph type="title"/>
          </p:nvPr>
        </p:nvSpPr>
        <p:spPr>
          <a:xfrm>
            <a:off x="581192" y="497204"/>
            <a:ext cx="11029616" cy="1013800"/>
          </a:xfrm>
        </p:spPr>
        <p:txBody>
          <a:bodyPr>
            <a:normAutofit/>
          </a:bodyPr>
          <a:lstStyle/>
          <a:p>
            <a:pPr algn="r" rtl="1"/>
            <a:r>
              <a:rPr lang="ar-TN" sz="3200" b="1" dirty="0">
                <a:latin typeface="Calibri" panose="020F0502020204030204" pitchFamily="34" charset="0"/>
                <a:cs typeface="Calibri" panose="020F0502020204030204" pitchFamily="34" charset="0"/>
              </a:rPr>
              <a:t>أنشطة وإنجازات المنظمة</a:t>
            </a:r>
            <a:endParaRPr lang="fr-FR" sz="3200" dirty="0">
              <a:solidFill>
                <a:schemeClr val="accent6">
                  <a:lumMod val="20000"/>
                  <a:lumOff val="80000"/>
                </a:schemeClr>
              </a:solidFill>
              <a:latin typeface="Calibri" panose="020F0502020204030204" pitchFamily="34" charset="0"/>
              <a:cs typeface="Calibri" panose="020F0502020204030204" pitchFamily="34" charset="0"/>
            </a:endParaRPr>
          </a:p>
        </p:txBody>
      </p:sp>
      <p:sp>
        <p:nvSpPr>
          <p:cNvPr id="4" name="Titre 1">
            <a:extLst>
              <a:ext uri="{FF2B5EF4-FFF2-40B4-BE49-F238E27FC236}">
                <a16:creationId xmlns:a16="http://schemas.microsoft.com/office/drawing/2014/main" id="{C2D36CAC-3E72-F508-7E03-47D7F23118DD}"/>
              </a:ext>
            </a:extLst>
          </p:cNvPr>
          <p:cNvSpPr txBox="1">
            <a:spLocks/>
          </p:cNvSpPr>
          <p:nvPr/>
        </p:nvSpPr>
        <p:spPr>
          <a:xfrm>
            <a:off x="3373821" y="1713552"/>
            <a:ext cx="8236987" cy="4100052"/>
          </a:xfrm>
          <a:prstGeom prst="rect">
            <a:avLst/>
          </a:prstGeom>
        </p:spPr>
        <p:txBody>
          <a:bodyPr vert="horz" lIns="91440" tIns="45720" rIns="91440" bIns="45720" rtlCol="0" anchor="b">
            <a:normAutofit fontScale="92500" lnSpcReduction="1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SA" sz="3900" b="1" dirty="0">
                <a:solidFill>
                  <a:srgbClr val="2683C6"/>
                </a:solidFill>
                <a:latin typeface="Calibri" panose="020F0502020204030204" pitchFamily="34" charset="0"/>
                <a:cs typeface="Calibri" panose="020F0502020204030204" pitchFamily="34" charset="0"/>
              </a:rPr>
              <a:t>ورشة عمل حول نفاذية تكنولوجيا المعلومات- </a:t>
            </a:r>
            <a:endParaRPr lang="fr-FR" sz="3900" b="1" dirty="0">
              <a:solidFill>
                <a:srgbClr val="2683C6"/>
              </a:solidFill>
              <a:latin typeface="Calibri" panose="020F0502020204030204" pitchFamily="34" charset="0"/>
              <a:cs typeface="Calibri" panose="020F0502020204030204" pitchFamily="34" charset="0"/>
            </a:endParaRPr>
          </a:p>
          <a:p>
            <a:pPr algn="r" rtl="1"/>
            <a:r>
              <a:rPr lang="ar-SA" sz="3900" b="1" dirty="0">
                <a:solidFill>
                  <a:srgbClr val="2683C6"/>
                </a:solidFill>
                <a:latin typeface="Calibri" panose="020F0502020204030204" pitchFamily="34" charset="0"/>
                <a:cs typeface="Calibri" panose="020F0502020204030204" pitchFamily="34" charset="0"/>
              </a:rPr>
              <a:t>يوم 06 ماي </a:t>
            </a:r>
            <a:r>
              <a:rPr lang="ar-SA" sz="4500" b="1" dirty="0">
                <a:solidFill>
                  <a:srgbClr val="2683C6"/>
                </a:solidFill>
                <a:latin typeface="Calibri" panose="020F0502020204030204" pitchFamily="34" charset="0"/>
                <a:cs typeface="Calibri" panose="020F0502020204030204" pitchFamily="34" charset="0"/>
              </a:rPr>
              <a:t>2024 </a:t>
            </a:r>
            <a:r>
              <a:rPr lang="ar-TN" sz="4500" b="1" dirty="0">
                <a:solidFill>
                  <a:srgbClr val="2683C6"/>
                </a:solidFill>
                <a:latin typeface="Calibri" panose="020F0502020204030204" pitchFamily="34" charset="0"/>
                <a:cs typeface="Calibri" panose="020F0502020204030204" pitchFamily="34" charset="0"/>
              </a:rPr>
              <a:t> </a:t>
            </a:r>
            <a:endParaRPr lang="fr-FR" sz="4500" b="1" dirty="0">
              <a:solidFill>
                <a:srgbClr val="2683C6"/>
              </a:solidFill>
              <a:latin typeface="Calibri" panose="020F0502020204030204" pitchFamily="34" charset="0"/>
              <a:cs typeface="Calibri" panose="020F0502020204030204" pitchFamily="34" charset="0"/>
            </a:endParaRPr>
          </a:p>
          <a:p>
            <a:pPr algn="r" rtl="1"/>
            <a:endParaRPr lang="ar-SA" sz="4500" b="1" dirty="0">
              <a:solidFill>
                <a:srgbClr val="2683C6"/>
              </a:solidFill>
              <a:latin typeface="Calibri" panose="020F0502020204030204" pitchFamily="34" charset="0"/>
              <a:cs typeface="Calibri" panose="020F0502020204030204" pitchFamily="34" charset="0"/>
            </a:endParaRPr>
          </a:p>
          <a:p>
            <a:pPr algn="r" rtl="1"/>
            <a:endParaRPr lang="ar-SA" sz="2000" dirty="0">
              <a:solidFill>
                <a:srgbClr val="080809"/>
              </a:solidFill>
              <a:latin typeface="Segoe UI Historic" panose="020B0502040204020203" pitchFamily="34" charset="0"/>
            </a:endParaRPr>
          </a:p>
          <a:p>
            <a:pPr algn="r" rtl="1"/>
            <a:r>
              <a:rPr lang="ar-SA" sz="2600" b="0" i="0" dirty="0">
                <a:solidFill>
                  <a:srgbClr val="080809"/>
                </a:solidFill>
                <a:effectLst/>
                <a:latin typeface="Segoe UI Historic" panose="020B0502040204020203" pitchFamily="34" charset="0"/>
              </a:rPr>
              <a:t>نظمت </a:t>
            </a:r>
            <a:r>
              <a:rPr lang="ar-SA" sz="2600" dirty="0">
                <a:solidFill>
                  <a:srgbClr val="080809"/>
                </a:solidFill>
                <a:latin typeface="Segoe UI Historic" panose="020B0502040204020203" pitchFamily="34" charset="0"/>
              </a:rPr>
              <a:t>المنظمة العربية لتكنولوجيات الاتصال و المعلومات و مركز مدى للنفاذ الرقمي ورشة تدريبية عبر منصة زوم حول نفاذية تكنولوجيا المعلومات.. </a:t>
            </a:r>
            <a:endParaRPr lang="fr-FR" sz="2600" dirty="0">
              <a:solidFill>
                <a:srgbClr val="080809"/>
              </a:solidFill>
              <a:latin typeface="Segoe UI Historic" panose="020B0502040204020203" pitchFamily="34" charset="0"/>
            </a:endParaRPr>
          </a:p>
          <a:p>
            <a:pPr algn="r" rtl="1"/>
            <a:r>
              <a:rPr lang="ar-SA" sz="2600" dirty="0">
                <a:solidFill>
                  <a:srgbClr val="080809"/>
                </a:solidFill>
                <a:latin typeface="Segoe UI Historic" panose="020B0502040204020203" pitchFamily="34" charset="0"/>
              </a:rPr>
              <a:t>سلطت الورشة الضوء على المفاهيم الرئيسية لسياسات النفاذية الرقمية، وكيفية الاستفادة من أدواتها التفاعلية والمعايير الفنية لها، إضافة إلى مكونات السياسة الوطنية للنفاذية الرقمية، والأولويات الوطنية في إعداد وتنفيذ هذه السياسة والتي من ضمنها إجراء استطلاعات الرأي لمتطلبات ذوي الاحتياجات الخاصة من النفاذية الرقمية</a:t>
            </a:r>
            <a:endParaRPr lang="ar-TN" sz="2600" dirty="0">
              <a:solidFill>
                <a:srgbClr val="080809"/>
              </a:solidFill>
              <a:latin typeface="Segoe UI Historic" panose="020B0502040204020203" pitchFamily="34" charset="0"/>
            </a:endParaRPr>
          </a:p>
        </p:txBody>
      </p:sp>
      <p:pic>
        <p:nvPicPr>
          <p:cNvPr id="1026" name="Picture 2" descr="Mada Center Qatar‎">
            <a:extLst>
              <a:ext uri="{FF2B5EF4-FFF2-40B4-BE49-F238E27FC236}">
                <a16:creationId xmlns:a16="http://schemas.microsoft.com/office/drawing/2014/main" id="{3A7F92BB-9C81-023C-A694-6F7051D1065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29880" y="1997040"/>
            <a:ext cx="1552412" cy="155241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5B6897D8-E77B-AE53-0B2A-63FD1C2C1E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144" y="3763578"/>
            <a:ext cx="3055677" cy="1746101"/>
          </a:xfrm>
          <a:prstGeom prst="rect">
            <a:avLst/>
          </a:prstGeom>
        </p:spPr>
      </p:pic>
    </p:spTree>
    <p:extLst>
      <p:ext uri="{BB962C8B-B14F-4D97-AF65-F5344CB8AC3E}">
        <p14:creationId xmlns:p14="http://schemas.microsoft.com/office/powerpoint/2010/main" val="250242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54CD48-E3F0-4BD1-A807-109BA5818834}"/>
              </a:ext>
            </a:extLst>
          </p:cNvPr>
          <p:cNvSpPr>
            <a:spLocks noGrp="1"/>
          </p:cNvSpPr>
          <p:nvPr>
            <p:ph type="ctrTitle"/>
          </p:nvPr>
        </p:nvSpPr>
        <p:spPr>
          <a:xfrm>
            <a:off x="581192" y="1057275"/>
            <a:ext cx="9947792" cy="1438169"/>
          </a:xfrm>
        </p:spPr>
        <p:txBody>
          <a:bodyPr>
            <a:normAutofit fontScale="90000"/>
          </a:bodyPr>
          <a:lstStyle/>
          <a:p>
            <a:pPr algn="ctr" rtl="1"/>
            <a:r>
              <a:rPr lang="ar-TN" b="1" dirty="0">
                <a:latin typeface="Calibri" panose="020F0502020204030204" pitchFamily="34" charset="0"/>
                <a:cs typeface="Calibri" panose="020F0502020204030204" pitchFamily="34" charset="0"/>
              </a:rPr>
              <a:t>التقرير الدوري عن أنشطة </a:t>
            </a:r>
            <a:br>
              <a:rPr lang="ar-TN" b="1" dirty="0">
                <a:latin typeface="Calibri" panose="020F0502020204030204" pitchFamily="34" charset="0"/>
                <a:cs typeface="Calibri" panose="020F0502020204030204" pitchFamily="34" charset="0"/>
              </a:rPr>
            </a:br>
            <a:r>
              <a:rPr lang="ar-TN" b="1" dirty="0">
                <a:latin typeface="Calibri" panose="020F0502020204030204" pitchFamily="34" charset="0"/>
                <a:cs typeface="Calibri" panose="020F0502020204030204" pitchFamily="34" charset="0"/>
              </a:rPr>
              <a:t>المنظمة العربية لتكنولوجيات الاتصال والمعلومات </a:t>
            </a:r>
            <a:br>
              <a:rPr lang="ar-TN" b="1" dirty="0">
                <a:latin typeface="Calibri" panose="020F0502020204030204" pitchFamily="34" charset="0"/>
                <a:cs typeface="Calibri" panose="020F0502020204030204" pitchFamily="34" charset="0"/>
              </a:rPr>
            </a:br>
            <a:endParaRPr lang="fr-FR" b="1" dirty="0">
              <a:solidFill>
                <a:srgbClr val="42BA97"/>
              </a:solidFill>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06814095-BD2E-4D41-9F39-2747C2AB4A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86987" y="920013"/>
            <a:ext cx="1743075" cy="1763825"/>
          </a:xfrm>
          <a:prstGeom prst="rect">
            <a:avLst/>
          </a:prstGeom>
        </p:spPr>
      </p:pic>
      <p:graphicFrame>
        <p:nvGraphicFramePr>
          <p:cNvPr id="15" name="Espace réservé du contenu 3">
            <a:extLst>
              <a:ext uri="{FF2B5EF4-FFF2-40B4-BE49-F238E27FC236}">
                <a16:creationId xmlns:a16="http://schemas.microsoft.com/office/drawing/2014/main" id="{B3C5C0E1-5115-4A24-913F-E21969AD4C17}"/>
              </a:ext>
            </a:extLst>
          </p:cNvPr>
          <p:cNvGraphicFramePr>
            <a:graphicFrameLocks/>
          </p:cNvGraphicFramePr>
          <p:nvPr>
            <p:extLst>
              <p:ext uri="{D42A27DB-BD31-4B8C-83A1-F6EECF244321}">
                <p14:modId xmlns:p14="http://schemas.microsoft.com/office/powerpoint/2010/main" val="775458373"/>
              </p:ext>
            </p:extLst>
          </p:nvPr>
        </p:nvGraphicFramePr>
        <p:xfrm>
          <a:off x="434715" y="3102965"/>
          <a:ext cx="10912840" cy="3252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7348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730D0-5958-4349-9919-92D65B28EB70}"/>
              </a:ext>
            </a:extLst>
          </p:cNvPr>
          <p:cNvSpPr>
            <a:spLocks noGrp="1"/>
          </p:cNvSpPr>
          <p:nvPr>
            <p:ph type="title"/>
          </p:nvPr>
        </p:nvSpPr>
        <p:spPr/>
        <p:txBody>
          <a:bodyPr>
            <a:normAutofit/>
          </a:bodyPr>
          <a:lstStyle/>
          <a:p>
            <a:pPr algn="r" rtl="1"/>
            <a:r>
              <a:rPr lang="ar-TN" sz="2400" b="1" dirty="0">
                <a:latin typeface="Calibri" panose="020F0502020204030204" pitchFamily="34" charset="0"/>
                <a:cs typeface="Calibri" panose="020F0502020204030204" pitchFamily="34" charset="0"/>
              </a:rPr>
              <a:t>أنشطة وإنجازات المنظمة :</a:t>
            </a:r>
            <a:br>
              <a:rPr lang="ar-TN" sz="2400" b="1" dirty="0">
                <a:latin typeface="Calibri" panose="020F0502020204030204" pitchFamily="34" charset="0"/>
                <a:cs typeface="Calibri" panose="020F0502020204030204" pitchFamily="34" charset="0"/>
              </a:rPr>
            </a:br>
            <a:r>
              <a:rPr lang="ar-TN" sz="2400" b="1" dirty="0">
                <a:solidFill>
                  <a:schemeClr val="accent6">
                    <a:lumMod val="20000"/>
                    <a:lumOff val="80000"/>
                  </a:schemeClr>
                </a:solidFill>
                <a:latin typeface="Calibri" panose="020F0502020204030204" pitchFamily="34" charset="0"/>
                <a:cs typeface="Calibri" panose="020F0502020204030204" pitchFamily="34" charset="0"/>
              </a:rPr>
              <a:t>الممكن الاستراتيجي الأوّل :  أيكتو بيت الخبرة العربي للتمكين الرقمي</a:t>
            </a: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BEF1392-6ED5-4D4F-89F9-65965DEEE4E6}"/>
              </a:ext>
            </a:extLst>
          </p:cNvPr>
          <p:cNvSpPr>
            <a:spLocks noGrp="1"/>
          </p:cNvSpPr>
          <p:nvPr>
            <p:ph idx="1"/>
          </p:nvPr>
        </p:nvSpPr>
        <p:spPr>
          <a:xfrm>
            <a:off x="469513" y="4697506"/>
            <a:ext cx="11141294" cy="1183341"/>
          </a:xfrm>
        </p:spPr>
        <p:txBody>
          <a:bodyPr>
            <a:noAutofit/>
          </a:bodyPr>
          <a:lstStyle/>
          <a:p>
            <a:pPr algn="justLow" rtl="1">
              <a:buClr>
                <a:srgbClr val="42BA97"/>
              </a:buClr>
            </a:pPr>
            <a:r>
              <a:rPr lang="ar-TN" sz="2400" b="1" dirty="0" err="1">
                <a:solidFill>
                  <a:schemeClr val="tx1"/>
                </a:solidFill>
                <a:latin typeface="Calibri" panose="020F0502020204030204" pitchFamily="34" charset="0"/>
                <a:cs typeface="Calibri" panose="020F0502020204030204" pitchFamily="34" charset="0"/>
              </a:rPr>
              <a:t>بناءا</a:t>
            </a:r>
            <a:r>
              <a:rPr lang="ar-TN" sz="2400" b="1" dirty="0">
                <a:solidFill>
                  <a:schemeClr val="tx1"/>
                </a:solidFill>
                <a:latin typeface="Calibri" panose="020F0502020204030204" pitchFamily="34" charset="0"/>
                <a:cs typeface="Calibri" panose="020F0502020204030204" pitchFamily="34" charset="0"/>
              </a:rPr>
              <a:t> على طلب من </a:t>
            </a:r>
            <a:r>
              <a:rPr lang="ar-SA" sz="2400" b="1" dirty="0">
                <a:solidFill>
                  <a:schemeClr val="tx1"/>
                </a:solidFill>
                <a:latin typeface="Calibri" panose="020F0502020204030204" pitchFamily="34" charset="0"/>
                <a:cs typeface="Calibri" panose="020F0502020204030204" pitchFamily="34" charset="0"/>
              </a:rPr>
              <a:t>وزارة الاتصالات العراقية تقوم المنظمة بتنفيذ مهمة مساندة فنية في مجال انشاء البنى التحتية و تقديم خدمات التوقيع الالكتروني  و تتمثل الخدمات في:</a:t>
            </a:r>
          </a:p>
          <a:p>
            <a:pPr marL="742950" lvl="1" indent="-285750" algn="r" rtl="1">
              <a:buFont typeface="Courier New" panose="02070309020205020404" pitchFamily="49" charset="0"/>
              <a:buChar char="o"/>
            </a:pPr>
            <a:r>
              <a:rPr lang="ar-SA" sz="2400" b="1" dirty="0">
                <a:solidFill>
                  <a:schemeClr val="tx1"/>
                </a:solidFill>
                <a:latin typeface="Calibri" panose="020F0502020204030204" pitchFamily="34" charset="0"/>
                <a:cs typeface="Calibri" panose="020F0502020204030204" pitchFamily="34" charset="0"/>
              </a:rPr>
              <a:t>تقديم الرأي الفني بالاستئناس بأفضل الممارسات و المعايير الدولية – حضوريا أو عن بعد</a:t>
            </a:r>
          </a:p>
          <a:p>
            <a:pPr marL="742950" lvl="1" indent="-285750" algn="r" rtl="1">
              <a:buFont typeface="Courier New" panose="02070309020205020404" pitchFamily="49" charset="0"/>
              <a:buChar char="o"/>
            </a:pPr>
            <a:r>
              <a:rPr lang="ar-SA" sz="2400" b="1" dirty="0">
                <a:solidFill>
                  <a:schemeClr val="tx1"/>
                </a:solidFill>
                <a:latin typeface="Calibri" panose="020F0502020204030204" pitchFamily="34" charset="0"/>
                <a:cs typeface="Calibri" panose="020F0502020204030204" pitchFamily="34" charset="0"/>
              </a:rPr>
              <a:t>المشاركة في اجتماعات لجنة القيادة و اسنادها فنيا</a:t>
            </a:r>
            <a:endParaRPr lang="ar-TN" sz="2400" b="1" dirty="0">
              <a:solidFill>
                <a:schemeClr val="tx1"/>
              </a:solidFill>
              <a:latin typeface="Calibri" panose="020F0502020204030204" pitchFamily="34" charset="0"/>
              <a:cs typeface="Calibri" panose="020F0502020204030204" pitchFamily="34" charset="0"/>
            </a:endParaRPr>
          </a:p>
        </p:txBody>
      </p:sp>
      <p:sp>
        <p:nvSpPr>
          <p:cNvPr id="4" name="Titre 1">
            <a:extLst>
              <a:ext uri="{FF2B5EF4-FFF2-40B4-BE49-F238E27FC236}">
                <a16:creationId xmlns:a16="http://schemas.microsoft.com/office/drawing/2014/main" id="{12FBFE2C-78EB-7FC6-145E-E87F3BCFD094}"/>
              </a:ext>
            </a:extLst>
          </p:cNvPr>
          <p:cNvSpPr txBox="1">
            <a:spLocks/>
          </p:cNvSpPr>
          <p:nvPr/>
        </p:nvSpPr>
        <p:spPr>
          <a:xfrm>
            <a:off x="4292369" y="1992889"/>
            <a:ext cx="7318438" cy="1436111"/>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TN" sz="2400" b="1" dirty="0">
                <a:solidFill>
                  <a:srgbClr val="42BA97"/>
                </a:solidFill>
                <a:latin typeface="Calibri" panose="020F0502020204030204" pitchFamily="34" charset="0"/>
                <a:cs typeface="Calibri" panose="020F0502020204030204" pitchFamily="34" charset="0"/>
              </a:rPr>
              <a:t>النشاط :</a:t>
            </a:r>
            <a:r>
              <a:rPr lang="ar-TN" sz="2000" b="1" dirty="0">
                <a:solidFill>
                  <a:srgbClr val="2683C6"/>
                </a:solidFill>
                <a:latin typeface="Calibri" panose="020F0502020204030204" pitchFamily="34" charset="0"/>
                <a:cs typeface="Calibri" panose="020F0502020204030204" pitchFamily="34" charset="0"/>
              </a:rPr>
              <a:t> </a:t>
            </a:r>
            <a:r>
              <a:rPr lang="ar-TN" sz="2400" b="1" dirty="0">
                <a:solidFill>
                  <a:srgbClr val="1CADE4"/>
                </a:solidFill>
                <a:latin typeface="Calibri" panose="020F0502020204030204" pitchFamily="34" charset="0"/>
                <a:cs typeface="Calibri" panose="020F0502020204030204" pitchFamily="34" charset="0"/>
              </a:rPr>
              <a:t>مساندة فنية لفائدة </a:t>
            </a:r>
            <a:r>
              <a:rPr lang="ar-SA" sz="2400" b="1" dirty="0">
                <a:solidFill>
                  <a:srgbClr val="1CADE4"/>
                </a:solidFill>
                <a:latin typeface="Calibri" panose="020F0502020204030204" pitchFamily="34" charset="0"/>
                <a:cs typeface="Calibri" panose="020F0502020204030204" pitchFamily="34" charset="0"/>
              </a:rPr>
              <a:t>جمهورية العراق</a:t>
            </a:r>
            <a:endParaRPr lang="ar-TN" sz="2400" b="1" dirty="0">
              <a:solidFill>
                <a:srgbClr val="1CADE4"/>
              </a:solidFill>
              <a:latin typeface="Calibri" panose="020F0502020204030204" pitchFamily="34" charset="0"/>
              <a:cs typeface="Calibri" panose="020F0502020204030204" pitchFamily="34" charset="0"/>
            </a:endParaRPr>
          </a:p>
          <a:p>
            <a:pPr algn="r" rtl="1"/>
            <a:r>
              <a:rPr lang="ar-TN" sz="2400" b="1" dirty="0">
                <a:solidFill>
                  <a:srgbClr val="42BA97"/>
                </a:solidFill>
                <a:latin typeface="Calibri" panose="020F0502020204030204" pitchFamily="34" charset="0"/>
                <a:cs typeface="Calibri" panose="020F0502020204030204" pitchFamily="34" charset="0"/>
              </a:rPr>
              <a:t>"</a:t>
            </a:r>
            <a:r>
              <a:rPr lang="ar-SA" sz="2400" b="1" dirty="0">
                <a:solidFill>
                  <a:schemeClr val="tx1"/>
                </a:solidFill>
                <a:latin typeface="Calibri" panose="020F0502020204030204" pitchFamily="34" charset="0"/>
                <a:cs typeface="Calibri" panose="020F0502020204030204" pitchFamily="34" charset="0"/>
              </a:rPr>
              <a:t> </a:t>
            </a:r>
            <a:r>
              <a:rPr lang="ar-SA" sz="2400" b="1" dirty="0">
                <a:solidFill>
                  <a:srgbClr val="42BA97"/>
                </a:solidFill>
                <a:latin typeface="Calibri" panose="020F0502020204030204" pitchFamily="34" charset="0"/>
                <a:cs typeface="Calibri" panose="020F0502020204030204" pitchFamily="34" charset="0"/>
              </a:rPr>
              <a:t>خدمات التوقيع الالكتروني 2024-</a:t>
            </a:r>
            <a:r>
              <a:rPr lang="ar-TN" sz="2400" b="1" dirty="0">
                <a:solidFill>
                  <a:srgbClr val="42BA97"/>
                </a:solidFill>
                <a:latin typeface="Calibri" panose="020F0502020204030204" pitchFamily="34" charset="0"/>
                <a:cs typeface="Calibri" panose="020F0502020204030204" pitchFamily="34" charset="0"/>
              </a:rPr>
              <a:t>"</a:t>
            </a:r>
            <a:r>
              <a:rPr lang="ar-TN" sz="1600" b="1" dirty="0">
                <a:solidFill>
                  <a:schemeClr val="bg1">
                    <a:lumMod val="50000"/>
                  </a:schemeClr>
                </a:solidFill>
                <a:latin typeface="Calibri" panose="020F0502020204030204" pitchFamily="34" charset="0"/>
                <a:cs typeface="Calibri" panose="020F0502020204030204" pitchFamily="34" charset="0"/>
              </a:rPr>
              <a:t> </a:t>
            </a:r>
          </a:p>
          <a:p>
            <a:pPr algn="r" rtl="1"/>
            <a:endParaRPr lang="ar-TN" sz="1600" b="1" dirty="0">
              <a:solidFill>
                <a:schemeClr val="bg1">
                  <a:lumMod val="50000"/>
                </a:schemeClr>
              </a:solidFill>
              <a:latin typeface="Calibri" panose="020F0502020204030204" pitchFamily="34" charset="0"/>
              <a:cs typeface="Calibri" panose="020F0502020204030204" pitchFamily="34" charset="0"/>
            </a:endParaRPr>
          </a:p>
          <a:p>
            <a:pPr algn="r" rtl="1"/>
            <a:endParaRPr lang="ar-TN" sz="1600" b="1" dirty="0">
              <a:solidFill>
                <a:schemeClr val="bg1">
                  <a:lumMod val="50000"/>
                </a:schemeClr>
              </a:solidFill>
              <a:latin typeface="Calibri" panose="020F0502020204030204" pitchFamily="34" charset="0"/>
              <a:cs typeface="Calibri" panose="020F0502020204030204" pitchFamily="34" charset="0"/>
            </a:endParaRPr>
          </a:p>
        </p:txBody>
      </p:sp>
      <p:pic>
        <p:nvPicPr>
          <p:cNvPr id="1026" name="Picture 2" descr="‫وزارة الاتصالات العراقية‬‎">
            <a:extLst>
              <a:ext uri="{FF2B5EF4-FFF2-40B4-BE49-F238E27FC236}">
                <a16:creationId xmlns:a16="http://schemas.microsoft.com/office/drawing/2014/main" id="{A6E0F00E-3585-5B9F-D670-A2687E7BB3C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3138" y="1992889"/>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97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730D0-5958-4349-9919-92D65B28EB70}"/>
              </a:ext>
            </a:extLst>
          </p:cNvPr>
          <p:cNvSpPr>
            <a:spLocks noGrp="1"/>
          </p:cNvSpPr>
          <p:nvPr>
            <p:ph type="title"/>
          </p:nvPr>
        </p:nvSpPr>
        <p:spPr/>
        <p:txBody>
          <a:bodyPr>
            <a:normAutofit/>
          </a:bodyPr>
          <a:lstStyle/>
          <a:p>
            <a:pPr algn="r" rtl="1"/>
            <a:r>
              <a:rPr lang="ar-TN" sz="2400" b="1" dirty="0">
                <a:latin typeface="Calibri" panose="020F0502020204030204" pitchFamily="34" charset="0"/>
                <a:cs typeface="Calibri" panose="020F0502020204030204" pitchFamily="34" charset="0"/>
              </a:rPr>
              <a:t>أنشطة وإنجازات المنظمة :</a:t>
            </a:r>
            <a:br>
              <a:rPr lang="ar-TN" sz="2400" b="1" dirty="0">
                <a:latin typeface="Calibri" panose="020F0502020204030204" pitchFamily="34" charset="0"/>
                <a:cs typeface="Calibri" panose="020F0502020204030204" pitchFamily="34" charset="0"/>
              </a:rPr>
            </a:br>
            <a:r>
              <a:rPr lang="ar-TN" sz="2400" b="1" dirty="0">
                <a:solidFill>
                  <a:schemeClr val="accent6">
                    <a:lumMod val="20000"/>
                    <a:lumOff val="80000"/>
                  </a:schemeClr>
                </a:solidFill>
                <a:latin typeface="Calibri" panose="020F0502020204030204" pitchFamily="34" charset="0"/>
                <a:cs typeface="Calibri" panose="020F0502020204030204" pitchFamily="34" charset="0"/>
              </a:rPr>
              <a:t>الممكن الاستراتيجي الأوّل :  أيكتو بيت الخبرة العربي للتمكين الرقمي</a:t>
            </a: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BEF1392-6ED5-4D4F-89F9-65965DEEE4E6}"/>
              </a:ext>
            </a:extLst>
          </p:cNvPr>
          <p:cNvSpPr>
            <a:spLocks noGrp="1"/>
          </p:cNvSpPr>
          <p:nvPr>
            <p:ph idx="1"/>
          </p:nvPr>
        </p:nvSpPr>
        <p:spPr>
          <a:xfrm>
            <a:off x="469513" y="4697506"/>
            <a:ext cx="11141294" cy="1183341"/>
          </a:xfrm>
        </p:spPr>
        <p:txBody>
          <a:bodyPr>
            <a:noAutofit/>
          </a:bodyPr>
          <a:lstStyle/>
          <a:p>
            <a:pPr algn="justLow" rtl="1">
              <a:buClr>
                <a:srgbClr val="42BA97"/>
              </a:buClr>
            </a:pPr>
            <a:r>
              <a:rPr lang="ar-TN" sz="2000" b="1" dirty="0" err="1">
                <a:solidFill>
                  <a:schemeClr val="tx1"/>
                </a:solidFill>
                <a:latin typeface="Calibri" panose="020F0502020204030204" pitchFamily="34" charset="0"/>
                <a:cs typeface="Calibri" panose="020F0502020204030204" pitchFamily="34" charset="0"/>
              </a:rPr>
              <a:t>بناءا</a:t>
            </a:r>
            <a:r>
              <a:rPr lang="ar-TN" sz="2000" b="1" dirty="0">
                <a:solidFill>
                  <a:schemeClr val="tx1"/>
                </a:solidFill>
                <a:latin typeface="Calibri" panose="020F0502020204030204" pitchFamily="34" charset="0"/>
                <a:cs typeface="Calibri" panose="020F0502020204030204" pitchFamily="34" charset="0"/>
              </a:rPr>
              <a:t> على طلب من </a:t>
            </a:r>
            <a:r>
              <a:rPr lang="ar-SA" sz="2000" b="1" dirty="0">
                <a:solidFill>
                  <a:schemeClr val="tx1"/>
                </a:solidFill>
                <a:latin typeface="Calibri" panose="020F0502020204030204" pitchFamily="34" charset="0"/>
                <a:cs typeface="Calibri" panose="020F0502020204030204" pitchFamily="34" charset="0"/>
              </a:rPr>
              <a:t>وزارة التحول الرقمي والابتكار وعصرنة ال</a:t>
            </a:r>
            <a:r>
              <a:rPr lang="ar-SA" sz="2000" b="1" dirty="0">
                <a:solidFill>
                  <a:schemeClr val="tx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إ</a:t>
            </a:r>
            <a:r>
              <a:rPr lang="ar-SA" sz="2000" b="1" dirty="0">
                <a:solidFill>
                  <a:schemeClr val="tx1"/>
                </a:solidFill>
                <a:latin typeface="Calibri" panose="020F0502020204030204" pitchFamily="34" charset="0"/>
                <a:cs typeface="Calibri" panose="020F0502020204030204" pitchFamily="34" charset="0"/>
              </a:rPr>
              <a:t>دارة  تقوم المنظمة بتنفيذ مهمة مساندة فنية في مجال انشاء البنى التحتية لخدمات الثقة الرقمية   و تتمثل الخدمات في:</a:t>
            </a:r>
          </a:p>
          <a:p>
            <a:pPr marL="742950" lvl="1" indent="-285750" algn="r" rtl="1">
              <a:buFont typeface="Courier New" panose="02070309020205020404" pitchFamily="49" charset="0"/>
              <a:buChar char="o"/>
            </a:pPr>
            <a:r>
              <a:rPr lang="ar-SA" sz="2000" b="1" dirty="0">
                <a:solidFill>
                  <a:schemeClr val="tx1"/>
                </a:solidFill>
                <a:latin typeface="Calibri" panose="020F0502020204030204" pitchFamily="34" charset="0"/>
                <a:cs typeface="Calibri" panose="020F0502020204030204" pitchFamily="34" charset="0"/>
              </a:rPr>
              <a:t>تطوير نموذج وطني تشغيلي للثقة الرقمي</a:t>
            </a:r>
          </a:p>
          <a:p>
            <a:pPr marL="742950" lvl="1" indent="-285750" algn="r" rtl="1">
              <a:buFont typeface="Courier New" panose="02070309020205020404" pitchFamily="49" charset="0"/>
              <a:buChar char="o"/>
            </a:pPr>
            <a:r>
              <a:rPr lang="ar-SA" sz="2000" b="1" dirty="0">
                <a:solidFill>
                  <a:schemeClr val="tx1"/>
                </a:solidFill>
                <a:latin typeface="Calibri" panose="020F0502020204030204" pitchFamily="34" charset="0"/>
                <a:cs typeface="Calibri" panose="020F0502020204030204" pitchFamily="34" charset="0"/>
              </a:rPr>
              <a:t>تقديم الرأي الفني بالاستئناس بأفضل الممارسات و المعايير الدولية</a:t>
            </a:r>
          </a:p>
          <a:p>
            <a:pPr marL="742950" lvl="1" indent="-285750" algn="r" rtl="1">
              <a:buFont typeface="Courier New" panose="02070309020205020404" pitchFamily="49" charset="0"/>
              <a:buChar char="o"/>
            </a:pPr>
            <a:r>
              <a:rPr lang="ar-SA" sz="2000" b="1" dirty="0">
                <a:solidFill>
                  <a:schemeClr val="tx1"/>
                </a:solidFill>
                <a:latin typeface="Calibri" panose="020F0502020204030204" pitchFamily="34" charset="0"/>
                <a:cs typeface="Calibri" panose="020F0502020204030204" pitchFamily="34" charset="0"/>
              </a:rPr>
              <a:t>تدريب و تكوين الكوادر</a:t>
            </a:r>
          </a:p>
          <a:p>
            <a:pPr marL="742950" lvl="1" indent="-285750" algn="r" rtl="1">
              <a:buFont typeface="Courier New" panose="02070309020205020404" pitchFamily="49" charset="0"/>
              <a:buChar char="o"/>
            </a:pPr>
            <a:r>
              <a:rPr lang="ar-SA" sz="2000" b="1" dirty="0">
                <a:solidFill>
                  <a:schemeClr val="tx1"/>
                </a:solidFill>
                <a:latin typeface="Calibri" panose="020F0502020204030204" pitchFamily="34" charset="0"/>
                <a:cs typeface="Calibri" panose="020F0502020204030204" pitchFamily="34" charset="0"/>
              </a:rPr>
              <a:t>المشاركة في اجتماعات لجنة القيادة و اسنادها فنيا</a:t>
            </a:r>
            <a:endParaRPr lang="ar-TN" sz="2000" b="1" dirty="0">
              <a:solidFill>
                <a:schemeClr val="tx1"/>
              </a:solidFill>
              <a:latin typeface="Calibri" panose="020F0502020204030204" pitchFamily="34" charset="0"/>
              <a:cs typeface="Calibri" panose="020F0502020204030204" pitchFamily="34" charset="0"/>
            </a:endParaRPr>
          </a:p>
        </p:txBody>
      </p:sp>
      <p:sp>
        <p:nvSpPr>
          <p:cNvPr id="4" name="Titre 1">
            <a:extLst>
              <a:ext uri="{FF2B5EF4-FFF2-40B4-BE49-F238E27FC236}">
                <a16:creationId xmlns:a16="http://schemas.microsoft.com/office/drawing/2014/main" id="{12FBFE2C-78EB-7FC6-145E-E87F3BCFD094}"/>
              </a:ext>
            </a:extLst>
          </p:cNvPr>
          <p:cNvSpPr txBox="1">
            <a:spLocks/>
          </p:cNvSpPr>
          <p:nvPr/>
        </p:nvSpPr>
        <p:spPr>
          <a:xfrm>
            <a:off x="4292369" y="1992889"/>
            <a:ext cx="7318438" cy="1436111"/>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TN" sz="2400" b="1" dirty="0">
                <a:solidFill>
                  <a:srgbClr val="42BA97"/>
                </a:solidFill>
                <a:latin typeface="Calibri" panose="020F0502020204030204" pitchFamily="34" charset="0"/>
                <a:cs typeface="Calibri" panose="020F0502020204030204" pitchFamily="34" charset="0"/>
              </a:rPr>
              <a:t>النشاط :</a:t>
            </a:r>
            <a:r>
              <a:rPr lang="ar-TN" sz="2000" b="1" dirty="0">
                <a:solidFill>
                  <a:srgbClr val="2683C6"/>
                </a:solidFill>
                <a:latin typeface="Calibri" panose="020F0502020204030204" pitchFamily="34" charset="0"/>
                <a:cs typeface="Calibri" panose="020F0502020204030204" pitchFamily="34" charset="0"/>
              </a:rPr>
              <a:t> </a:t>
            </a:r>
            <a:r>
              <a:rPr lang="ar-TN" sz="2400" b="1" dirty="0">
                <a:solidFill>
                  <a:srgbClr val="1CADE4"/>
                </a:solidFill>
                <a:latin typeface="Calibri" panose="020F0502020204030204" pitchFamily="34" charset="0"/>
                <a:cs typeface="Calibri" panose="020F0502020204030204" pitchFamily="34" charset="0"/>
              </a:rPr>
              <a:t>مساندة فنية لفائدة </a:t>
            </a:r>
            <a:r>
              <a:rPr lang="ar-SA" sz="2400" b="1" dirty="0">
                <a:solidFill>
                  <a:srgbClr val="1CADE4"/>
                </a:solidFill>
                <a:latin typeface="Calibri" panose="020F0502020204030204" pitchFamily="34" charset="0"/>
                <a:cs typeface="Calibri" panose="020F0502020204030204" pitchFamily="34" charset="0"/>
              </a:rPr>
              <a:t>الجمهورية الإسلامية الموريتانية</a:t>
            </a:r>
            <a:endParaRPr lang="ar-TN" sz="2400" b="1" dirty="0">
              <a:solidFill>
                <a:srgbClr val="1CADE4"/>
              </a:solidFill>
              <a:latin typeface="Calibri" panose="020F0502020204030204" pitchFamily="34" charset="0"/>
              <a:cs typeface="Calibri" panose="020F0502020204030204" pitchFamily="34" charset="0"/>
            </a:endParaRPr>
          </a:p>
          <a:p>
            <a:pPr algn="r" rtl="1"/>
            <a:r>
              <a:rPr lang="ar-TN" sz="2400" b="1" dirty="0">
                <a:solidFill>
                  <a:srgbClr val="42BA97"/>
                </a:solidFill>
                <a:latin typeface="Calibri" panose="020F0502020204030204" pitchFamily="34" charset="0"/>
                <a:cs typeface="Calibri" panose="020F0502020204030204" pitchFamily="34" charset="0"/>
              </a:rPr>
              <a:t>"</a:t>
            </a:r>
            <a:r>
              <a:rPr lang="ar-SA" sz="2400" b="1" dirty="0">
                <a:solidFill>
                  <a:schemeClr val="tx1"/>
                </a:solidFill>
                <a:latin typeface="Calibri" panose="020F0502020204030204" pitchFamily="34" charset="0"/>
                <a:cs typeface="Calibri" panose="020F0502020204030204" pitchFamily="34" charset="0"/>
              </a:rPr>
              <a:t> </a:t>
            </a:r>
            <a:r>
              <a:rPr lang="ar-SA" sz="2400" b="1" dirty="0">
                <a:solidFill>
                  <a:srgbClr val="42BA97"/>
                </a:solidFill>
                <a:latin typeface="Calibri" panose="020F0502020204030204" pitchFamily="34" charset="0"/>
                <a:cs typeface="Calibri" panose="020F0502020204030204" pitchFamily="34" charset="0"/>
              </a:rPr>
              <a:t>خدمات الثقة الرقمية- 2024-</a:t>
            </a:r>
            <a:r>
              <a:rPr lang="ar-TN" sz="2400" b="1" dirty="0">
                <a:solidFill>
                  <a:srgbClr val="42BA97"/>
                </a:solidFill>
                <a:latin typeface="Calibri" panose="020F0502020204030204" pitchFamily="34" charset="0"/>
                <a:cs typeface="Calibri" panose="020F0502020204030204" pitchFamily="34" charset="0"/>
              </a:rPr>
              <a:t>"</a:t>
            </a:r>
            <a:r>
              <a:rPr lang="ar-TN" sz="1600" b="1" dirty="0">
                <a:solidFill>
                  <a:schemeClr val="bg1">
                    <a:lumMod val="50000"/>
                  </a:schemeClr>
                </a:solidFill>
                <a:latin typeface="Calibri" panose="020F0502020204030204" pitchFamily="34" charset="0"/>
                <a:cs typeface="Calibri" panose="020F0502020204030204" pitchFamily="34" charset="0"/>
              </a:rPr>
              <a:t> </a:t>
            </a:r>
          </a:p>
          <a:p>
            <a:pPr algn="r" rtl="1"/>
            <a:endParaRPr lang="ar-TN" sz="1600" b="1" dirty="0">
              <a:solidFill>
                <a:schemeClr val="bg1">
                  <a:lumMod val="50000"/>
                </a:schemeClr>
              </a:solidFill>
              <a:latin typeface="Calibri" panose="020F0502020204030204" pitchFamily="34" charset="0"/>
              <a:cs typeface="Calibri" panose="020F0502020204030204" pitchFamily="34" charset="0"/>
            </a:endParaRPr>
          </a:p>
          <a:p>
            <a:pPr algn="r" rtl="1"/>
            <a:endParaRPr lang="ar-TN" sz="1600" b="1" dirty="0">
              <a:solidFill>
                <a:schemeClr val="bg1">
                  <a:lumMod val="50000"/>
                </a:schemeClr>
              </a:solidFill>
              <a:latin typeface="Calibri" panose="020F0502020204030204" pitchFamily="34" charset="0"/>
              <a:cs typeface="Calibri" panose="020F0502020204030204" pitchFamily="34" charset="0"/>
            </a:endParaRPr>
          </a:p>
        </p:txBody>
      </p:sp>
      <p:pic>
        <p:nvPicPr>
          <p:cNvPr id="2050" name="Picture 2" descr="May be an image of 3 people and newsroom">
            <a:extLst>
              <a:ext uri="{FF2B5EF4-FFF2-40B4-BE49-F238E27FC236}">
                <a16:creationId xmlns:a16="http://schemas.microsoft.com/office/drawing/2014/main" id="{A5A29F5F-668D-8DF3-6951-3DB56BC4DAF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9513" y="2028137"/>
            <a:ext cx="2406422" cy="16042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y be an image of 8 people, people studying and text">
            <a:extLst>
              <a:ext uri="{FF2B5EF4-FFF2-40B4-BE49-F238E27FC236}">
                <a16:creationId xmlns:a16="http://schemas.microsoft.com/office/drawing/2014/main" id="{F6066486-D160-7068-D899-8783CB18A0F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2182" y="4528815"/>
            <a:ext cx="2281084" cy="1520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07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54CD48-E3F0-4BD1-A807-109BA5818834}"/>
              </a:ext>
            </a:extLst>
          </p:cNvPr>
          <p:cNvSpPr>
            <a:spLocks noGrp="1"/>
          </p:cNvSpPr>
          <p:nvPr>
            <p:ph type="ctrTitle"/>
          </p:nvPr>
        </p:nvSpPr>
        <p:spPr>
          <a:xfrm>
            <a:off x="917239" y="502169"/>
            <a:ext cx="9947792" cy="1438169"/>
          </a:xfrm>
        </p:spPr>
        <p:txBody>
          <a:bodyPr>
            <a:normAutofit/>
          </a:bodyPr>
          <a:lstStyle/>
          <a:p>
            <a:pPr algn="ctr" rtl="1"/>
            <a:r>
              <a:rPr lang="ar-TN" sz="2800" b="1" dirty="0">
                <a:latin typeface="Calibri" panose="020F0502020204030204" pitchFamily="34" charset="0"/>
                <a:cs typeface="Calibri" panose="020F0502020204030204" pitchFamily="34" charset="0"/>
              </a:rPr>
              <a:t>التقرير الدوري عن أنشطة </a:t>
            </a:r>
            <a:br>
              <a:rPr lang="ar-TN" sz="2800" b="1" dirty="0">
                <a:latin typeface="Calibri" panose="020F0502020204030204" pitchFamily="34" charset="0"/>
                <a:cs typeface="Calibri" panose="020F0502020204030204" pitchFamily="34" charset="0"/>
              </a:rPr>
            </a:br>
            <a:r>
              <a:rPr lang="ar-TN" sz="2800" b="1" dirty="0">
                <a:latin typeface="Calibri" panose="020F0502020204030204" pitchFamily="34" charset="0"/>
                <a:cs typeface="Calibri" panose="020F0502020204030204" pitchFamily="34" charset="0"/>
              </a:rPr>
              <a:t>المنظمة العربية لتكنولوجيات الاتصال والمعلومات </a:t>
            </a:r>
            <a:br>
              <a:rPr lang="ar-TN" sz="2800" b="1" dirty="0">
                <a:latin typeface="Calibri" panose="020F0502020204030204" pitchFamily="34" charset="0"/>
                <a:cs typeface="Calibri" panose="020F0502020204030204" pitchFamily="34" charset="0"/>
              </a:rPr>
            </a:br>
            <a:endParaRPr lang="fr-FR" sz="2800" b="1" dirty="0">
              <a:solidFill>
                <a:srgbClr val="42BA97"/>
              </a:solidFill>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06814095-BD2E-4D41-9F39-2747C2AB4A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86987" y="920013"/>
            <a:ext cx="1743075" cy="1763825"/>
          </a:xfrm>
          <a:prstGeom prst="rect">
            <a:avLst/>
          </a:prstGeom>
        </p:spPr>
      </p:pic>
      <p:graphicFrame>
        <p:nvGraphicFramePr>
          <p:cNvPr id="15" name="Espace réservé du contenu 3">
            <a:extLst>
              <a:ext uri="{FF2B5EF4-FFF2-40B4-BE49-F238E27FC236}">
                <a16:creationId xmlns:a16="http://schemas.microsoft.com/office/drawing/2014/main" id="{B3C5C0E1-5115-4A24-913F-E21969AD4C17}"/>
              </a:ext>
            </a:extLst>
          </p:cNvPr>
          <p:cNvGraphicFramePr>
            <a:graphicFrameLocks/>
          </p:cNvGraphicFramePr>
          <p:nvPr>
            <p:extLst>
              <p:ext uri="{D42A27DB-BD31-4B8C-83A1-F6EECF244321}">
                <p14:modId xmlns:p14="http://schemas.microsoft.com/office/powerpoint/2010/main" val="1987960100"/>
              </p:ext>
            </p:extLst>
          </p:nvPr>
        </p:nvGraphicFramePr>
        <p:xfrm>
          <a:off x="434715" y="2875547"/>
          <a:ext cx="10912840" cy="3480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3326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180C0-CA56-FFDB-D0B4-C0DB792038A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413536E-613C-4AFC-E396-A4F4B16BD753}"/>
              </a:ext>
            </a:extLst>
          </p:cNvPr>
          <p:cNvSpPr>
            <a:spLocks noGrp="1"/>
          </p:cNvSpPr>
          <p:nvPr>
            <p:ph type="title"/>
          </p:nvPr>
        </p:nvSpPr>
        <p:spPr/>
        <p:txBody>
          <a:bodyPr>
            <a:normAutofit fontScale="90000"/>
          </a:bodyPr>
          <a:lstStyle/>
          <a:p>
            <a:pPr algn="r" rtl="1"/>
            <a:r>
              <a:rPr lang="ar-TN" sz="2400" b="1" dirty="0">
                <a:latin typeface="Calibri" panose="020F0502020204030204" pitchFamily="34" charset="0"/>
                <a:cs typeface="Calibri" panose="020F0502020204030204" pitchFamily="34" charset="0"/>
              </a:rPr>
              <a:t>أنشطة وإنجازات المنظمة : </a:t>
            </a:r>
            <a:br>
              <a:rPr lang="fr-FR" sz="2400" b="1" dirty="0">
                <a:latin typeface="Calibri" panose="020F0502020204030204" pitchFamily="34" charset="0"/>
                <a:cs typeface="Calibri" panose="020F0502020204030204" pitchFamily="34" charset="0"/>
              </a:rPr>
            </a:br>
            <a:r>
              <a:rPr lang="ar-TN" sz="2400" b="1" dirty="0">
                <a:solidFill>
                  <a:schemeClr val="accent6">
                    <a:lumMod val="20000"/>
                    <a:lumOff val="80000"/>
                  </a:schemeClr>
                </a:solidFill>
                <a:latin typeface="Calibri" panose="020F0502020204030204" pitchFamily="34" charset="0"/>
                <a:cs typeface="Calibri" panose="020F0502020204030204" pitchFamily="34" charset="0"/>
              </a:rPr>
              <a:t>الممكن الاستراتيجي الثاني :</a:t>
            </a:r>
            <a:r>
              <a:rPr lang="fr-FR" sz="2400" b="1" dirty="0">
                <a:solidFill>
                  <a:schemeClr val="accent6">
                    <a:lumMod val="20000"/>
                    <a:lumOff val="80000"/>
                  </a:schemeClr>
                </a:solidFill>
                <a:latin typeface="Calibri" panose="020F0502020204030204" pitchFamily="34" charset="0"/>
                <a:cs typeface="Calibri" panose="020F0502020204030204" pitchFamily="34" charset="0"/>
              </a:rPr>
              <a:t> </a:t>
            </a:r>
            <a:r>
              <a:rPr lang="ar-TN" sz="2400" b="1" dirty="0">
                <a:solidFill>
                  <a:schemeClr val="accent6">
                    <a:lumMod val="20000"/>
                    <a:lumOff val="80000"/>
                  </a:schemeClr>
                </a:solidFill>
                <a:latin typeface="Calibri" panose="020F0502020204030204" pitchFamily="34" charset="0"/>
                <a:cs typeface="Calibri" panose="020F0502020204030204" pitchFamily="34" charset="0"/>
              </a:rPr>
              <a:t> تعزيز الشراكة والتعاون </a:t>
            </a:r>
            <a:br>
              <a:rPr lang="ar-TN" sz="2400" b="1" dirty="0">
                <a:solidFill>
                  <a:schemeClr val="accent6">
                    <a:lumMod val="20000"/>
                    <a:lumOff val="80000"/>
                  </a:schemeClr>
                </a:solidFill>
                <a:latin typeface="Calibri" panose="020F0502020204030204" pitchFamily="34" charset="0"/>
                <a:cs typeface="Calibri" panose="020F0502020204030204" pitchFamily="34" charset="0"/>
              </a:rPr>
            </a:b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1184EBE5-91BE-E953-356B-050455322B94}"/>
              </a:ext>
            </a:extLst>
          </p:cNvPr>
          <p:cNvSpPr>
            <a:spLocks noGrp="1"/>
          </p:cNvSpPr>
          <p:nvPr>
            <p:ph idx="1"/>
          </p:nvPr>
        </p:nvSpPr>
        <p:spPr>
          <a:xfrm>
            <a:off x="2304789" y="2217107"/>
            <a:ext cx="9532307" cy="4283901"/>
          </a:xfrm>
        </p:spPr>
        <p:txBody>
          <a:bodyPr>
            <a:noAutofit/>
          </a:bodyPr>
          <a:lstStyle/>
          <a:p>
            <a:pPr algn="justLow" rtl="1">
              <a:buClr>
                <a:srgbClr val="42BA97"/>
              </a:buClr>
            </a:pPr>
            <a:r>
              <a:rPr lang="ar-SA" sz="2800" dirty="0">
                <a:solidFill>
                  <a:srgbClr val="212529"/>
                </a:solidFill>
                <a:highlight>
                  <a:srgbClr val="FFFFFF"/>
                </a:highlight>
                <a:latin typeface="Open Sans" panose="020B0606030504020204" pitchFamily="34" charset="0"/>
              </a:rPr>
              <a:t>تتعاون المنظمة مع اتحاد  </a:t>
            </a:r>
            <a:r>
              <a:rPr lang="fr-FR" sz="2400" dirty="0">
                <a:solidFill>
                  <a:srgbClr val="212529"/>
                </a:solidFill>
                <a:highlight>
                  <a:srgbClr val="FFFFFF"/>
                </a:highlight>
                <a:latin typeface="Open Sans" panose="020B0606030504020204" pitchFamily="34" charset="0"/>
              </a:rPr>
              <a:t>ARISPA</a:t>
            </a:r>
            <a:r>
              <a:rPr lang="fr-FR" sz="2800" dirty="0">
                <a:solidFill>
                  <a:srgbClr val="212529"/>
                </a:solidFill>
                <a:highlight>
                  <a:srgbClr val="FFFFFF"/>
                </a:highlight>
                <a:latin typeface="Open Sans" panose="020B0606030504020204" pitchFamily="34" charset="0"/>
              </a:rPr>
              <a:t> </a:t>
            </a:r>
            <a:r>
              <a:rPr lang="ar-SA" sz="2800" dirty="0">
                <a:solidFill>
                  <a:srgbClr val="212529"/>
                </a:solidFill>
                <a:highlight>
                  <a:srgbClr val="FFFFFF"/>
                </a:highlight>
                <a:latin typeface="Open Sans" panose="020B0606030504020204" pitchFamily="34" charset="0"/>
              </a:rPr>
              <a:t>و الأكاديمية العربية للعلوم والتكنولوجيا والنقل البحري و الاتحاد العربي للاقتصاد الرقمي في تنفيذ </a:t>
            </a:r>
            <a:r>
              <a:rPr lang="ar-SA" sz="2800" b="1" dirty="0">
                <a:solidFill>
                  <a:srgbClr val="212529"/>
                </a:solidFill>
                <a:highlight>
                  <a:srgbClr val="FFFFFF"/>
                </a:highlight>
                <a:latin typeface="Open Sans" panose="020B0606030504020204" pitchFamily="34" charset="0"/>
              </a:rPr>
              <a:t>مبادرة الحاضنة العربية لمشاريع الذكاء الاصطناعي</a:t>
            </a:r>
            <a:endParaRPr lang="fr-FR" sz="2800" b="1" dirty="0">
              <a:solidFill>
                <a:srgbClr val="212529"/>
              </a:solidFill>
              <a:highlight>
                <a:srgbClr val="FFFFFF"/>
              </a:highlight>
              <a:latin typeface="Open Sans" panose="020B0606030504020204" pitchFamily="34" charset="0"/>
            </a:endParaRPr>
          </a:p>
          <a:p>
            <a:pPr algn="justLow" rtl="1">
              <a:buClr>
                <a:srgbClr val="42BA97"/>
              </a:buClr>
            </a:pPr>
            <a:r>
              <a:rPr lang="ar-SA" sz="2800" dirty="0">
                <a:solidFill>
                  <a:srgbClr val="212529"/>
                </a:solidFill>
                <a:highlight>
                  <a:srgbClr val="FFFFFF"/>
                </a:highlight>
                <a:latin typeface="Open Sans" panose="020B0606030504020204" pitchFamily="34" charset="0"/>
              </a:rPr>
              <a:t>تتعاون المنظمة مع عدد من المؤسسات و المنظمات الإقليمية على غرار:</a:t>
            </a:r>
            <a:endParaRPr lang="fr-FR" sz="2800" dirty="0">
              <a:solidFill>
                <a:srgbClr val="212529"/>
              </a:solidFill>
              <a:highlight>
                <a:srgbClr val="FFFFFF"/>
              </a:highlight>
              <a:latin typeface="Open Sans" panose="020B0606030504020204" pitchFamily="34" charset="0"/>
            </a:endParaRPr>
          </a:p>
          <a:p>
            <a:pPr lvl="1" algn="justLow" rtl="1">
              <a:buClr>
                <a:srgbClr val="42BA97"/>
              </a:buClr>
            </a:pPr>
            <a:r>
              <a:rPr lang="ar-SA" sz="2400" dirty="0">
                <a:solidFill>
                  <a:srgbClr val="212529"/>
                </a:solidFill>
                <a:highlight>
                  <a:srgbClr val="FFFFFF"/>
                </a:highlight>
                <a:latin typeface="Open Sans" panose="020B0606030504020204" pitchFamily="34" charset="0"/>
              </a:rPr>
              <a:t>تحالف  </a:t>
            </a:r>
            <a:r>
              <a:rPr lang="fr-FR" sz="2400" dirty="0">
                <a:solidFill>
                  <a:srgbClr val="212529"/>
                </a:solidFill>
                <a:highlight>
                  <a:srgbClr val="FFFFFF"/>
                </a:highlight>
                <a:latin typeface="Open Sans" panose="020B0606030504020204" pitchFamily="34" charset="0"/>
              </a:rPr>
              <a:t>CAMP  </a:t>
            </a:r>
            <a:r>
              <a:rPr lang="ar-SA" sz="2400" dirty="0">
                <a:solidFill>
                  <a:srgbClr val="212529"/>
                </a:solidFill>
                <a:highlight>
                  <a:srgbClr val="FFFFFF"/>
                </a:highlight>
                <a:latin typeface="Open Sans" panose="020B0606030504020204" pitchFamily="34" charset="0"/>
              </a:rPr>
              <a:t>في مجال الامن السيبراني و هي شبكة إقليمية تظم ممثلين عن أكثر من 42 دولة ينشط في مجال دعم و بناء القدرات و المنظمة عضو في لجنته التنفيذية</a:t>
            </a:r>
            <a:endParaRPr lang="fr-FR" sz="2400" dirty="0">
              <a:solidFill>
                <a:srgbClr val="212529"/>
              </a:solidFill>
              <a:highlight>
                <a:srgbClr val="FFFFFF"/>
              </a:highlight>
              <a:latin typeface="Open Sans" panose="020B0606030504020204" pitchFamily="34" charset="0"/>
            </a:endParaRPr>
          </a:p>
          <a:p>
            <a:pPr lvl="1" algn="justLow" rtl="1">
              <a:buClr>
                <a:srgbClr val="42BA97"/>
              </a:buClr>
            </a:pPr>
            <a:r>
              <a:rPr lang="ar-SA" sz="2400" dirty="0">
                <a:solidFill>
                  <a:srgbClr val="212529"/>
                </a:solidFill>
                <a:highlight>
                  <a:srgbClr val="FFFFFF"/>
                </a:highlight>
                <a:latin typeface="Open Sans" panose="020B0606030504020204" pitchFamily="34" charset="0"/>
              </a:rPr>
              <a:t>قمة </a:t>
            </a:r>
            <a:r>
              <a:rPr lang="ar-SA" sz="2400" dirty="0" err="1">
                <a:solidFill>
                  <a:srgbClr val="212529"/>
                </a:solidFill>
                <a:highlight>
                  <a:srgbClr val="FFFFFF"/>
                </a:highlight>
                <a:latin typeface="Open Sans" panose="020B0606030504020204" pitchFamily="34" charset="0"/>
              </a:rPr>
              <a:t>الانترنات</a:t>
            </a:r>
            <a:r>
              <a:rPr lang="ar-SA" sz="2400" dirty="0">
                <a:solidFill>
                  <a:srgbClr val="212529"/>
                </a:solidFill>
                <a:highlight>
                  <a:srgbClr val="FFFFFF"/>
                </a:highlight>
                <a:latin typeface="Open Sans" panose="020B0606030504020204" pitchFamily="34" charset="0"/>
              </a:rPr>
              <a:t> العالمية</a:t>
            </a:r>
            <a:r>
              <a:rPr lang="fr-FR" sz="2400" dirty="0">
                <a:solidFill>
                  <a:srgbClr val="212529"/>
                </a:solidFill>
                <a:highlight>
                  <a:srgbClr val="FFFFFF"/>
                </a:highlight>
                <a:latin typeface="Open Sans" panose="020B0606030504020204" pitchFamily="34" charset="0"/>
              </a:rPr>
              <a:t>WIC : </a:t>
            </a:r>
            <a:r>
              <a:rPr lang="ar-SA" sz="2400" dirty="0">
                <a:solidFill>
                  <a:srgbClr val="212529"/>
                </a:solidFill>
                <a:highlight>
                  <a:srgbClr val="FFFFFF"/>
                </a:highlight>
                <a:latin typeface="Open Sans" panose="020B0606030504020204" pitchFamily="34" charset="0"/>
              </a:rPr>
              <a:t>المنظمة عضو في مجلس الإدارة إضافة الى أنها تشغل خطة رئيس لجنة الذكاء الاصطناعي و أيضا عضو في برنامج الأمن وحوكمة الذكاء الاصطناعي والصناعة </a:t>
            </a:r>
            <a:endParaRPr lang="fr-FR" sz="2400" dirty="0">
              <a:solidFill>
                <a:srgbClr val="212529"/>
              </a:solidFill>
              <a:highlight>
                <a:srgbClr val="FFFFFF"/>
              </a:highlight>
              <a:latin typeface="Open Sans" panose="020B0606030504020204" pitchFamily="34" charset="0"/>
            </a:endParaRPr>
          </a:p>
          <a:p>
            <a:pPr algn="justLow" rtl="1">
              <a:buClr>
                <a:srgbClr val="42BA97"/>
              </a:buClr>
            </a:pPr>
            <a:endParaRPr lang="ar-TN" kern="100" dirty="0">
              <a:solidFill>
                <a:schemeClr val="tx1"/>
              </a:solidFill>
              <a:latin typeface="Calibri" panose="020F0502020204030204" pitchFamily="34" charset="0"/>
              <a:ea typeface="DengXian" panose="02010600030101010101" pitchFamily="2" charset="-122"/>
              <a:cs typeface="Calibri" panose="020F0502020204030204" pitchFamily="34" charset="0"/>
            </a:endParaRPr>
          </a:p>
        </p:txBody>
      </p:sp>
      <p:sp>
        <p:nvSpPr>
          <p:cNvPr id="4" name="Titre 1">
            <a:extLst>
              <a:ext uri="{FF2B5EF4-FFF2-40B4-BE49-F238E27FC236}">
                <a16:creationId xmlns:a16="http://schemas.microsoft.com/office/drawing/2014/main" id="{9AF8D2A3-A8C9-2986-FEB2-508F8F22D08F}"/>
              </a:ext>
            </a:extLst>
          </p:cNvPr>
          <p:cNvSpPr txBox="1">
            <a:spLocks/>
          </p:cNvSpPr>
          <p:nvPr/>
        </p:nvSpPr>
        <p:spPr>
          <a:xfrm>
            <a:off x="4404049" y="1882527"/>
            <a:ext cx="7318438" cy="719996"/>
          </a:xfrm>
          <a:prstGeom prst="rect">
            <a:avLst/>
          </a:prstGeom>
        </p:spPr>
        <p:txBody>
          <a:bodyPr vert="horz" lIns="91440" tIns="45720" rIns="91440" bIns="45720" rtlCol="0" anchor="b">
            <a:normAutofit fontScale="92500" lnSpcReduction="1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SA" sz="2400" b="1" dirty="0">
                <a:solidFill>
                  <a:srgbClr val="1CADE4"/>
                </a:solidFill>
                <a:latin typeface="Calibri" panose="020F0502020204030204" pitchFamily="34" charset="0"/>
                <a:cs typeface="Calibri" panose="020F0502020204030204" pitchFamily="34" charset="0"/>
              </a:rPr>
              <a:t>التعاون متعدد الاطراف</a:t>
            </a:r>
          </a:p>
          <a:p>
            <a:pPr algn="r" rtl="1"/>
            <a:r>
              <a:rPr lang="fr-FR" sz="2400" b="1" dirty="0">
                <a:solidFill>
                  <a:srgbClr val="1CADE4"/>
                </a:solidFill>
                <a:latin typeface="Calibri" panose="020F0502020204030204" pitchFamily="34" charset="0"/>
                <a:cs typeface="Calibri" panose="020F0502020204030204" pitchFamily="34" charset="0"/>
              </a:rPr>
              <a:t> </a:t>
            </a:r>
            <a:endParaRPr lang="ar-TN" sz="2400" b="1" dirty="0">
              <a:solidFill>
                <a:srgbClr val="1CADE4"/>
              </a:solidFill>
              <a:latin typeface="Calibri" panose="020F0502020204030204" pitchFamily="34" charset="0"/>
              <a:cs typeface="Calibri" panose="020F0502020204030204" pitchFamily="34" charset="0"/>
            </a:endParaRPr>
          </a:p>
        </p:txBody>
      </p:sp>
      <p:sp>
        <p:nvSpPr>
          <p:cNvPr id="5" name="AutoShape 2">
            <a:extLst>
              <a:ext uri="{FF2B5EF4-FFF2-40B4-BE49-F238E27FC236}">
                <a16:creationId xmlns:a16="http://schemas.microsoft.com/office/drawing/2014/main" id="{E026328B-B2C4-90C0-B4F8-F6B600EF2C0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0" name="Picture 2" descr="CAMP - ABOUT CAMP">
            <a:extLst>
              <a:ext uri="{FF2B5EF4-FFF2-40B4-BE49-F238E27FC236}">
                <a16:creationId xmlns:a16="http://schemas.microsoft.com/office/drawing/2014/main" id="{A7AC7BE6-66F1-9885-055B-197F65AE349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2822" y="4171167"/>
            <a:ext cx="1915559" cy="6336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orld Internet Conference">
            <a:extLst>
              <a:ext uri="{FF2B5EF4-FFF2-40B4-BE49-F238E27FC236}">
                <a16:creationId xmlns:a16="http://schemas.microsoft.com/office/drawing/2014/main" id="{86790209-B493-C849-5989-7BB99D556F8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6420" b="16106"/>
          <a:stretch/>
        </p:blipFill>
        <p:spPr bwMode="auto">
          <a:xfrm>
            <a:off x="88460" y="4947781"/>
            <a:ext cx="2143125" cy="144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622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54CD48-E3F0-4BD1-A807-109BA5818834}"/>
              </a:ext>
            </a:extLst>
          </p:cNvPr>
          <p:cNvSpPr>
            <a:spLocks noGrp="1"/>
          </p:cNvSpPr>
          <p:nvPr>
            <p:ph type="ctrTitle"/>
          </p:nvPr>
        </p:nvSpPr>
        <p:spPr>
          <a:xfrm>
            <a:off x="415941" y="1348396"/>
            <a:ext cx="9815380" cy="1346895"/>
          </a:xfrm>
        </p:spPr>
        <p:txBody>
          <a:bodyPr>
            <a:normAutofit/>
          </a:bodyPr>
          <a:lstStyle/>
          <a:p>
            <a:pPr algn="ctr" rtl="1"/>
            <a:r>
              <a:rPr lang="ar-TN" sz="4000" b="1" dirty="0">
                <a:latin typeface="Calibri" panose="020F0502020204030204" pitchFamily="34" charset="0"/>
                <a:cs typeface="Calibri" panose="020F0502020204030204" pitchFamily="34" charset="0"/>
              </a:rPr>
              <a:t>تقرير أنشطة </a:t>
            </a:r>
            <a:br>
              <a:rPr lang="ar-TN" sz="4000" b="1" dirty="0">
                <a:latin typeface="Calibri" panose="020F0502020204030204" pitchFamily="34" charset="0"/>
                <a:cs typeface="Calibri" panose="020F0502020204030204" pitchFamily="34" charset="0"/>
              </a:rPr>
            </a:br>
            <a:r>
              <a:rPr lang="ar-TN" sz="4000" b="1" dirty="0">
                <a:solidFill>
                  <a:srgbClr val="2683C6"/>
                </a:solidFill>
                <a:latin typeface="Calibri" panose="020F0502020204030204" pitchFamily="34" charset="0"/>
                <a:cs typeface="Calibri" panose="020F0502020204030204" pitchFamily="34" charset="0"/>
              </a:rPr>
              <a:t>المنظمة العربية لتكنولوجيات الاتصال والمعلومات </a:t>
            </a:r>
            <a:endParaRPr lang="fr-FR" sz="4000" b="1" dirty="0">
              <a:solidFill>
                <a:srgbClr val="2683C6"/>
              </a:solidFill>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06814095-BD2E-4D41-9F39-2747C2AB4A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30421" y="1142425"/>
            <a:ext cx="1738147" cy="1758838"/>
          </a:xfrm>
          <a:prstGeom prst="rect">
            <a:avLst/>
          </a:prstGeom>
        </p:spPr>
      </p:pic>
      <p:sp>
        <p:nvSpPr>
          <p:cNvPr id="9" name="ZoneTexte 8">
            <a:extLst>
              <a:ext uri="{FF2B5EF4-FFF2-40B4-BE49-F238E27FC236}">
                <a16:creationId xmlns:a16="http://schemas.microsoft.com/office/drawing/2014/main" id="{D6AD4634-2AA4-CE77-ED44-21024163DA04}"/>
              </a:ext>
            </a:extLst>
          </p:cNvPr>
          <p:cNvSpPr txBox="1"/>
          <p:nvPr/>
        </p:nvSpPr>
        <p:spPr>
          <a:xfrm>
            <a:off x="1185864" y="3861614"/>
            <a:ext cx="8524908" cy="1815882"/>
          </a:xfrm>
          <a:prstGeom prst="rect">
            <a:avLst/>
          </a:prstGeom>
          <a:noFill/>
        </p:spPr>
        <p:txBody>
          <a:bodyPr wrap="square">
            <a:spAutoFit/>
          </a:bodyPr>
          <a:lstStyle/>
          <a:p>
            <a:pPr algn="r" rtl="1"/>
            <a:r>
              <a:rPr lang="ar-TN" sz="3600" b="1" dirty="0">
                <a:solidFill>
                  <a:schemeClr val="bg1"/>
                </a:solidFill>
                <a:latin typeface="Calibri" panose="020F0502020204030204" pitchFamily="34" charset="0"/>
                <a:cs typeface="Calibri" panose="020F0502020204030204" pitchFamily="34" charset="0"/>
              </a:rPr>
              <a:t>الإطار العام :</a:t>
            </a:r>
            <a:br>
              <a:rPr lang="ar-TN" sz="3600" b="1" dirty="0">
                <a:solidFill>
                  <a:schemeClr val="bg1"/>
                </a:solidFill>
                <a:latin typeface="Calibri" panose="020F0502020204030204" pitchFamily="34" charset="0"/>
                <a:cs typeface="Calibri" panose="020F0502020204030204" pitchFamily="34" charset="0"/>
              </a:rPr>
            </a:br>
            <a:r>
              <a:rPr lang="ar-TN" sz="4000" b="1" dirty="0">
                <a:solidFill>
                  <a:srgbClr val="EAEBEB"/>
                </a:solidFill>
                <a:latin typeface="Calibri" panose="020F0502020204030204" pitchFamily="34" charset="0"/>
                <a:cs typeface="Calibri" panose="020F0502020204030204" pitchFamily="34" charset="0"/>
              </a:rPr>
              <a:t>الرؤية والأهداف </a:t>
            </a:r>
            <a:r>
              <a:rPr lang="ar-TN" sz="3600" b="1" dirty="0">
                <a:solidFill>
                  <a:schemeClr val="bg1"/>
                </a:solidFill>
                <a:latin typeface="Calibri" panose="020F0502020204030204" pitchFamily="34" charset="0"/>
                <a:cs typeface="Calibri" panose="020F0502020204030204" pitchFamily="34" charset="0"/>
              </a:rPr>
              <a:t>الاستراتيجية للمنظمة العربية لتكنولوجيات الاتصال والمعلومات</a:t>
            </a:r>
          </a:p>
        </p:txBody>
      </p:sp>
      <p:pic>
        <p:nvPicPr>
          <p:cNvPr id="6" name="Image 5">
            <a:extLst>
              <a:ext uri="{FF2B5EF4-FFF2-40B4-BE49-F238E27FC236}">
                <a16:creationId xmlns:a16="http://schemas.microsoft.com/office/drawing/2014/main" id="{9DE01250-E78E-4598-8EC9-38A0CA2A571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37912" y="1142425"/>
            <a:ext cx="1738147" cy="1758838"/>
          </a:xfrm>
          <a:prstGeom prst="rect">
            <a:avLst/>
          </a:prstGeom>
        </p:spPr>
      </p:pic>
    </p:spTree>
    <p:extLst>
      <p:ext uri="{BB962C8B-B14F-4D97-AF65-F5344CB8AC3E}">
        <p14:creationId xmlns:p14="http://schemas.microsoft.com/office/powerpoint/2010/main" val="3298419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730D0-5958-4349-9919-92D65B28EB70}"/>
              </a:ext>
            </a:extLst>
          </p:cNvPr>
          <p:cNvSpPr>
            <a:spLocks noGrp="1"/>
          </p:cNvSpPr>
          <p:nvPr>
            <p:ph type="title"/>
          </p:nvPr>
        </p:nvSpPr>
        <p:spPr/>
        <p:txBody>
          <a:bodyPr>
            <a:normAutofit fontScale="90000"/>
          </a:bodyPr>
          <a:lstStyle/>
          <a:p>
            <a:pPr algn="r" rtl="1"/>
            <a:r>
              <a:rPr lang="ar-TN" sz="2400" b="1" dirty="0">
                <a:latin typeface="Calibri" panose="020F0502020204030204" pitchFamily="34" charset="0"/>
                <a:cs typeface="Calibri" panose="020F0502020204030204" pitchFamily="34" charset="0"/>
              </a:rPr>
              <a:t>أنشطة وإنجازات المنظمة : </a:t>
            </a:r>
            <a:br>
              <a:rPr lang="fr-FR" sz="2400" b="1" dirty="0">
                <a:latin typeface="Calibri" panose="020F0502020204030204" pitchFamily="34" charset="0"/>
                <a:cs typeface="Calibri" panose="020F0502020204030204" pitchFamily="34" charset="0"/>
              </a:rPr>
            </a:br>
            <a:r>
              <a:rPr lang="ar-TN" sz="2400" b="1" dirty="0">
                <a:solidFill>
                  <a:schemeClr val="accent6">
                    <a:lumMod val="20000"/>
                    <a:lumOff val="80000"/>
                  </a:schemeClr>
                </a:solidFill>
                <a:latin typeface="Calibri" panose="020F0502020204030204" pitchFamily="34" charset="0"/>
                <a:cs typeface="Calibri" panose="020F0502020204030204" pitchFamily="34" charset="0"/>
              </a:rPr>
              <a:t>الممكن الاستراتيجي الثاني :</a:t>
            </a:r>
            <a:r>
              <a:rPr lang="fr-FR" sz="2400" b="1" dirty="0">
                <a:solidFill>
                  <a:schemeClr val="accent6">
                    <a:lumMod val="20000"/>
                    <a:lumOff val="80000"/>
                  </a:schemeClr>
                </a:solidFill>
                <a:latin typeface="Calibri" panose="020F0502020204030204" pitchFamily="34" charset="0"/>
                <a:cs typeface="Calibri" panose="020F0502020204030204" pitchFamily="34" charset="0"/>
              </a:rPr>
              <a:t> </a:t>
            </a:r>
            <a:r>
              <a:rPr lang="ar-TN" sz="2400" b="1" dirty="0">
                <a:solidFill>
                  <a:schemeClr val="accent6">
                    <a:lumMod val="20000"/>
                    <a:lumOff val="80000"/>
                  </a:schemeClr>
                </a:solidFill>
                <a:latin typeface="Calibri" panose="020F0502020204030204" pitchFamily="34" charset="0"/>
                <a:cs typeface="Calibri" panose="020F0502020204030204" pitchFamily="34" charset="0"/>
              </a:rPr>
              <a:t> تعزيز الشراكة والتعاون </a:t>
            </a:r>
            <a:br>
              <a:rPr lang="ar-TN" sz="2400" b="1" dirty="0">
                <a:solidFill>
                  <a:schemeClr val="accent6">
                    <a:lumMod val="20000"/>
                    <a:lumOff val="80000"/>
                  </a:schemeClr>
                </a:solidFill>
                <a:latin typeface="Calibri" panose="020F0502020204030204" pitchFamily="34" charset="0"/>
                <a:cs typeface="Calibri" panose="020F0502020204030204" pitchFamily="34" charset="0"/>
              </a:rPr>
            </a:b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BEF1392-6ED5-4D4F-89F9-65965DEEE4E6}"/>
              </a:ext>
            </a:extLst>
          </p:cNvPr>
          <p:cNvSpPr>
            <a:spLocks noGrp="1"/>
          </p:cNvSpPr>
          <p:nvPr>
            <p:ph idx="1"/>
          </p:nvPr>
        </p:nvSpPr>
        <p:spPr>
          <a:xfrm>
            <a:off x="5022937" y="2769094"/>
            <a:ext cx="6407063" cy="2520700"/>
          </a:xfrm>
        </p:spPr>
        <p:txBody>
          <a:bodyPr>
            <a:noAutofit/>
          </a:bodyPr>
          <a:lstStyle/>
          <a:p>
            <a:pPr algn="justLow" rtl="1">
              <a:buClr>
                <a:srgbClr val="42BA97"/>
              </a:buClr>
            </a:pPr>
            <a:r>
              <a:rPr lang="ar-SA" b="0" i="0" dirty="0">
                <a:solidFill>
                  <a:srgbClr val="050505"/>
                </a:solidFill>
                <a:effectLst/>
                <a:highlight>
                  <a:srgbClr val="FFFFFF"/>
                </a:highlight>
                <a:latin typeface="Segoe UI Historic" panose="020B0502040204020203" pitchFamily="34" charset="0"/>
              </a:rPr>
              <a:t>على هامش انعقاد معرض </a:t>
            </a:r>
            <a:r>
              <a:rPr lang="ar-SA" b="0" i="0" dirty="0" err="1">
                <a:solidFill>
                  <a:srgbClr val="050505"/>
                </a:solidFill>
                <a:effectLst/>
                <a:highlight>
                  <a:srgbClr val="FFFFFF"/>
                </a:highlight>
                <a:latin typeface="Segoe UI Historic" panose="020B0502040204020203" pitchFamily="34" charset="0"/>
              </a:rPr>
              <a:t>جايتكس</a:t>
            </a:r>
            <a:r>
              <a:rPr lang="ar-SA" b="0" i="0" dirty="0">
                <a:solidFill>
                  <a:srgbClr val="050505"/>
                </a:solidFill>
                <a:effectLst/>
                <a:highlight>
                  <a:srgbClr val="FFFFFF"/>
                </a:highlight>
                <a:latin typeface="Segoe UI Historic" panose="020B0502040204020203" pitchFamily="34" charset="0"/>
              </a:rPr>
              <a:t> أفريقيا بمراكش بالمملكة المغربية، أمضت المنظمة العربية </a:t>
            </a:r>
            <a:r>
              <a:rPr lang="ar-SA" b="0" i="0" dirty="0" err="1">
                <a:solidFill>
                  <a:srgbClr val="050505"/>
                </a:solidFill>
                <a:effectLst/>
                <a:highlight>
                  <a:srgbClr val="FFFFFF"/>
                </a:highlight>
                <a:latin typeface="Segoe UI Historic" panose="020B0502040204020203" pitchFamily="34" charset="0"/>
              </a:rPr>
              <a:t>لتكونولوجيات</a:t>
            </a:r>
            <a:r>
              <a:rPr lang="ar-SA" b="0" i="0" dirty="0">
                <a:solidFill>
                  <a:srgbClr val="050505"/>
                </a:solidFill>
                <a:effectLst/>
                <a:highlight>
                  <a:srgbClr val="FFFFFF"/>
                </a:highlight>
                <a:latin typeface="Segoe UI Historic" panose="020B0502040204020203" pitchFamily="34" charset="0"/>
              </a:rPr>
              <a:t> الاتصال و المعلومات يوم 29 ماي 2024، اتفاقية تعاون مع تحالف </a:t>
            </a:r>
            <a:r>
              <a:rPr lang="fr-FR" b="0" i="0" dirty="0">
                <a:solidFill>
                  <a:srgbClr val="050505"/>
                </a:solidFill>
                <a:effectLst/>
                <a:highlight>
                  <a:srgbClr val="FFFFFF"/>
                </a:highlight>
                <a:latin typeface="Segoe UI Historic" panose="020B0502040204020203" pitchFamily="34" charset="0"/>
              </a:rPr>
              <a:t>SMART Africa. </a:t>
            </a:r>
          </a:p>
          <a:p>
            <a:pPr algn="justLow" rtl="1">
              <a:buClr>
                <a:srgbClr val="42BA97"/>
              </a:buClr>
            </a:pPr>
            <a:r>
              <a:rPr lang="ar-SA" b="0" i="0" dirty="0">
                <a:solidFill>
                  <a:srgbClr val="050505"/>
                </a:solidFill>
                <a:effectLst/>
                <a:highlight>
                  <a:srgbClr val="FFFFFF"/>
                </a:highlight>
                <a:latin typeface="Segoe UI Historic" panose="020B0502040204020203" pitchFamily="34" charset="0"/>
              </a:rPr>
              <a:t>في إطار هذه الاتفاقية اتفق الطرفان على الشراكة في مجال بناء القدرات في مجال التقنيات الحديثة من خلال مشروع سيتم </a:t>
            </a:r>
            <a:r>
              <a:rPr lang="ar-SA" b="0" i="0" dirty="0" err="1">
                <a:solidFill>
                  <a:srgbClr val="050505"/>
                </a:solidFill>
                <a:effectLst/>
                <a:highlight>
                  <a:srgbClr val="FFFFFF"/>
                </a:highlight>
                <a:latin typeface="Segoe UI Historic" panose="020B0502040204020203" pitchFamily="34" charset="0"/>
              </a:rPr>
              <a:t>تنفسذه</a:t>
            </a:r>
            <a:r>
              <a:rPr lang="ar-SA" b="0" i="0" dirty="0">
                <a:solidFill>
                  <a:srgbClr val="050505"/>
                </a:solidFill>
                <a:effectLst/>
                <a:highlight>
                  <a:srgbClr val="FFFFFF"/>
                </a:highlight>
                <a:latin typeface="Segoe UI Historic" panose="020B0502040204020203" pitchFamily="34" charset="0"/>
              </a:rPr>
              <a:t> بالشراكة بينهما. كما اتفق الطرفان على التباحث من أجل تنفيذ مشاريع أخرى ذات اهتمام مشترك.</a:t>
            </a:r>
            <a:endParaRPr lang="ar-TN" kern="100" dirty="0">
              <a:solidFill>
                <a:schemeClr val="tx1"/>
              </a:solidFill>
              <a:latin typeface="Calibri" panose="020F0502020204030204" pitchFamily="34" charset="0"/>
              <a:ea typeface="DengXian" panose="02010600030101010101" pitchFamily="2" charset="-122"/>
              <a:cs typeface="Calibri" panose="020F0502020204030204" pitchFamily="34" charset="0"/>
            </a:endParaRPr>
          </a:p>
        </p:txBody>
      </p:sp>
      <p:sp>
        <p:nvSpPr>
          <p:cNvPr id="4" name="Titre 1">
            <a:extLst>
              <a:ext uri="{FF2B5EF4-FFF2-40B4-BE49-F238E27FC236}">
                <a16:creationId xmlns:a16="http://schemas.microsoft.com/office/drawing/2014/main" id="{12FBFE2C-78EB-7FC6-145E-E87F3BCFD094}"/>
              </a:ext>
            </a:extLst>
          </p:cNvPr>
          <p:cNvSpPr txBox="1">
            <a:spLocks/>
          </p:cNvSpPr>
          <p:nvPr/>
        </p:nvSpPr>
        <p:spPr>
          <a:xfrm>
            <a:off x="4404049" y="1882527"/>
            <a:ext cx="7318438" cy="719996"/>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TN" sz="2400" b="1" dirty="0">
                <a:solidFill>
                  <a:srgbClr val="42BA97"/>
                </a:solidFill>
                <a:latin typeface="Calibri" panose="020F0502020204030204" pitchFamily="34" charset="0"/>
                <a:cs typeface="Calibri" panose="020F0502020204030204" pitchFamily="34" charset="0"/>
              </a:rPr>
              <a:t>النشاط</a:t>
            </a:r>
            <a:r>
              <a:rPr lang="fr-FR" sz="2400" b="1" dirty="0">
                <a:solidFill>
                  <a:srgbClr val="42BA97"/>
                </a:solidFill>
                <a:latin typeface="Calibri" panose="020F0502020204030204" pitchFamily="34" charset="0"/>
                <a:cs typeface="Calibri" panose="020F0502020204030204" pitchFamily="34" charset="0"/>
              </a:rPr>
              <a:t> </a:t>
            </a:r>
            <a:r>
              <a:rPr lang="ar-TN" sz="2400" b="1" dirty="0">
                <a:solidFill>
                  <a:srgbClr val="42BA97"/>
                </a:solidFill>
                <a:latin typeface="Calibri" panose="020F0502020204030204" pitchFamily="34" charset="0"/>
                <a:cs typeface="Calibri" panose="020F0502020204030204" pitchFamily="34" charset="0"/>
              </a:rPr>
              <a:t>:</a:t>
            </a:r>
            <a:r>
              <a:rPr lang="ar-TN" sz="2000" b="1" dirty="0">
                <a:solidFill>
                  <a:srgbClr val="2683C6"/>
                </a:solidFill>
                <a:latin typeface="Calibri" panose="020F0502020204030204" pitchFamily="34" charset="0"/>
                <a:cs typeface="Calibri" panose="020F0502020204030204" pitchFamily="34" charset="0"/>
              </a:rPr>
              <a:t> </a:t>
            </a:r>
            <a:r>
              <a:rPr lang="ar-TN" sz="2400" b="1" dirty="0">
                <a:solidFill>
                  <a:srgbClr val="1CADE4"/>
                </a:solidFill>
                <a:latin typeface="Calibri" panose="020F0502020204030204" pitchFamily="34" charset="0"/>
                <a:cs typeface="Calibri" panose="020F0502020204030204" pitchFamily="34" charset="0"/>
              </a:rPr>
              <a:t>تعزيز التعاون بين “أيكتو” </a:t>
            </a:r>
            <a:r>
              <a:rPr lang="ar-SA" sz="2400" b="1" dirty="0">
                <a:solidFill>
                  <a:srgbClr val="1CADE4"/>
                </a:solidFill>
                <a:latin typeface="Calibri" panose="020F0502020204030204" pitchFamily="34" charset="0"/>
                <a:cs typeface="Calibri" panose="020F0502020204030204" pitchFamily="34" charset="0"/>
              </a:rPr>
              <a:t>و منظمة</a:t>
            </a:r>
            <a:r>
              <a:rPr lang="fr-FR" sz="2400" b="1" dirty="0">
                <a:solidFill>
                  <a:srgbClr val="1CADE4"/>
                </a:solidFill>
                <a:latin typeface="Calibri" panose="020F0502020204030204" pitchFamily="34" charset="0"/>
                <a:cs typeface="Calibri" panose="020F0502020204030204" pitchFamily="34" charset="0"/>
              </a:rPr>
              <a:t>SMART AFRICA</a:t>
            </a:r>
            <a:endParaRPr lang="ar-TN" sz="2400" b="1" dirty="0">
              <a:solidFill>
                <a:srgbClr val="1CADE4"/>
              </a:solidFill>
              <a:latin typeface="Calibri" panose="020F0502020204030204" pitchFamily="34" charset="0"/>
              <a:cs typeface="Calibri" panose="020F0502020204030204" pitchFamily="34" charset="0"/>
            </a:endParaRPr>
          </a:p>
        </p:txBody>
      </p:sp>
      <p:pic>
        <p:nvPicPr>
          <p:cNvPr id="5122" name="Picture 2">
            <a:extLst>
              <a:ext uri="{FF2B5EF4-FFF2-40B4-BE49-F238E27FC236}">
                <a16:creationId xmlns:a16="http://schemas.microsoft.com/office/drawing/2014/main" id="{127727FB-B53E-A2F3-5D87-9FAD077FE2D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0" y="2242525"/>
            <a:ext cx="4042911" cy="3032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5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730D0-5958-4349-9919-92D65B28EB70}"/>
              </a:ext>
            </a:extLst>
          </p:cNvPr>
          <p:cNvSpPr>
            <a:spLocks noGrp="1"/>
          </p:cNvSpPr>
          <p:nvPr>
            <p:ph type="title"/>
          </p:nvPr>
        </p:nvSpPr>
        <p:spPr/>
        <p:txBody>
          <a:bodyPr>
            <a:normAutofit fontScale="90000"/>
          </a:bodyPr>
          <a:lstStyle/>
          <a:p>
            <a:pPr algn="r" rtl="1"/>
            <a:r>
              <a:rPr lang="ar-TN" sz="2400" b="1" dirty="0">
                <a:latin typeface="Calibri" panose="020F0502020204030204" pitchFamily="34" charset="0"/>
                <a:cs typeface="Calibri" panose="020F0502020204030204" pitchFamily="34" charset="0"/>
              </a:rPr>
              <a:t>أنشطة وإنجازات المنظمة : </a:t>
            </a:r>
            <a:br>
              <a:rPr lang="fr-FR" sz="2400" b="1" dirty="0">
                <a:latin typeface="Calibri" panose="020F0502020204030204" pitchFamily="34" charset="0"/>
                <a:cs typeface="Calibri" panose="020F0502020204030204" pitchFamily="34" charset="0"/>
              </a:rPr>
            </a:br>
            <a:r>
              <a:rPr lang="ar-TN" sz="2400" b="1" dirty="0">
                <a:solidFill>
                  <a:schemeClr val="accent6">
                    <a:lumMod val="20000"/>
                    <a:lumOff val="80000"/>
                  </a:schemeClr>
                </a:solidFill>
                <a:latin typeface="Calibri" panose="020F0502020204030204" pitchFamily="34" charset="0"/>
                <a:cs typeface="Calibri" panose="020F0502020204030204" pitchFamily="34" charset="0"/>
              </a:rPr>
              <a:t>الممكن الاستراتيجي الثاني :</a:t>
            </a:r>
            <a:r>
              <a:rPr lang="fr-FR" sz="2400" b="1" dirty="0">
                <a:solidFill>
                  <a:schemeClr val="accent6">
                    <a:lumMod val="20000"/>
                    <a:lumOff val="80000"/>
                  </a:schemeClr>
                </a:solidFill>
                <a:latin typeface="Calibri" panose="020F0502020204030204" pitchFamily="34" charset="0"/>
                <a:cs typeface="Calibri" panose="020F0502020204030204" pitchFamily="34" charset="0"/>
              </a:rPr>
              <a:t> </a:t>
            </a:r>
            <a:r>
              <a:rPr lang="ar-TN" sz="2400" b="1" dirty="0">
                <a:solidFill>
                  <a:schemeClr val="accent6">
                    <a:lumMod val="20000"/>
                    <a:lumOff val="80000"/>
                  </a:schemeClr>
                </a:solidFill>
                <a:latin typeface="Calibri" panose="020F0502020204030204" pitchFamily="34" charset="0"/>
                <a:cs typeface="Calibri" panose="020F0502020204030204" pitchFamily="34" charset="0"/>
              </a:rPr>
              <a:t> تعزيز الشراكة والتعاون </a:t>
            </a:r>
            <a:br>
              <a:rPr lang="ar-TN" sz="2400" b="1" dirty="0">
                <a:solidFill>
                  <a:schemeClr val="accent6">
                    <a:lumMod val="20000"/>
                    <a:lumOff val="80000"/>
                  </a:schemeClr>
                </a:solidFill>
                <a:latin typeface="Calibri" panose="020F0502020204030204" pitchFamily="34" charset="0"/>
                <a:cs typeface="Calibri" panose="020F0502020204030204" pitchFamily="34" charset="0"/>
              </a:rPr>
            </a:b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BEF1392-6ED5-4D4F-89F9-65965DEEE4E6}"/>
              </a:ext>
            </a:extLst>
          </p:cNvPr>
          <p:cNvSpPr>
            <a:spLocks noGrp="1"/>
          </p:cNvSpPr>
          <p:nvPr>
            <p:ph idx="1"/>
          </p:nvPr>
        </p:nvSpPr>
        <p:spPr>
          <a:xfrm>
            <a:off x="5767754" y="3123662"/>
            <a:ext cx="5662246" cy="2520700"/>
          </a:xfrm>
        </p:spPr>
        <p:txBody>
          <a:bodyPr>
            <a:noAutofit/>
          </a:bodyPr>
          <a:lstStyle/>
          <a:p>
            <a:pPr algn="justLow" rtl="1">
              <a:buClr>
                <a:srgbClr val="42BA97"/>
              </a:buClr>
            </a:pPr>
            <a:r>
              <a:rPr lang="ar-SA" dirty="0">
                <a:solidFill>
                  <a:srgbClr val="212529"/>
                </a:solidFill>
                <a:highlight>
                  <a:srgbClr val="FFFFFF"/>
                </a:highlight>
                <a:latin typeface="Open Sans" panose="020B0606030504020204" pitchFamily="34" charset="0"/>
              </a:rPr>
              <a:t>وقعت المنظمة العربية لتكنولوجيات الاتصال والمعلومات التابعة لجامعة الدول العربية ومنظمة </a:t>
            </a:r>
            <a:r>
              <a:rPr lang="ar-SA" b="0" i="0" dirty="0">
                <a:solidFill>
                  <a:srgbClr val="212529"/>
                </a:solidFill>
                <a:effectLst/>
                <a:highlight>
                  <a:srgbClr val="FFFFFF"/>
                </a:highlight>
                <a:latin typeface="Open Sans" panose="020B0606030504020204" pitchFamily="34" charset="0"/>
              </a:rPr>
              <a:t>العالم الإسلامي للتربية والعلوم والثقافة (</a:t>
            </a:r>
            <a:r>
              <a:rPr lang="ar-SA" b="0" i="0" dirty="0" err="1">
                <a:solidFill>
                  <a:srgbClr val="212529"/>
                </a:solidFill>
                <a:effectLst/>
                <a:highlight>
                  <a:srgbClr val="FFFFFF"/>
                </a:highlight>
                <a:latin typeface="Open Sans" panose="020B0606030504020204" pitchFamily="34" charset="0"/>
              </a:rPr>
              <a:t>إيسيسكو</a:t>
            </a:r>
            <a:r>
              <a:rPr lang="ar-SA" b="0" i="0" dirty="0">
                <a:solidFill>
                  <a:srgbClr val="212529"/>
                </a:solidFill>
                <a:effectLst/>
                <a:highlight>
                  <a:srgbClr val="FFFFFF"/>
                </a:highlight>
                <a:latin typeface="Open Sans" panose="020B0606030504020204" pitchFamily="34" charset="0"/>
              </a:rPr>
              <a:t>) اتفاقية تعاون لتعزيز الحوكمة الرقمية من خلال تطوير السياسات والاستراتيجيات، والتنسيق مع الدول الأعضاء لوضع آليات مشتركة لتطوير حلول لتحسين مستوى الخدمات الإلكترونية الذكية والاستباقية، ورفع وعي الشباب بآليات الابتكار والمتطلبات الرقمية لوظائف المستقبل والفرص التي ستوفرها تطبيقات التحول الرقمي.</a:t>
            </a:r>
            <a:endParaRPr lang="ar-TN" kern="100" dirty="0">
              <a:solidFill>
                <a:schemeClr val="tx1"/>
              </a:solidFill>
              <a:latin typeface="Calibri" panose="020F0502020204030204" pitchFamily="34" charset="0"/>
              <a:ea typeface="DengXian" panose="02010600030101010101" pitchFamily="2" charset="-122"/>
              <a:cs typeface="Calibri" panose="020F0502020204030204" pitchFamily="34" charset="0"/>
            </a:endParaRPr>
          </a:p>
        </p:txBody>
      </p:sp>
      <p:sp>
        <p:nvSpPr>
          <p:cNvPr id="4" name="Titre 1">
            <a:extLst>
              <a:ext uri="{FF2B5EF4-FFF2-40B4-BE49-F238E27FC236}">
                <a16:creationId xmlns:a16="http://schemas.microsoft.com/office/drawing/2014/main" id="{12FBFE2C-78EB-7FC6-145E-E87F3BCFD094}"/>
              </a:ext>
            </a:extLst>
          </p:cNvPr>
          <p:cNvSpPr txBox="1">
            <a:spLocks/>
          </p:cNvSpPr>
          <p:nvPr/>
        </p:nvSpPr>
        <p:spPr>
          <a:xfrm>
            <a:off x="4404049" y="1882527"/>
            <a:ext cx="7318438" cy="719996"/>
          </a:xfrm>
          <a:prstGeom prst="rect">
            <a:avLst/>
          </a:prstGeom>
        </p:spPr>
        <p:txBody>
          <a:bodyPr vert="horz" lIns="91440" tIns="45720" rIns="91440" bIns="45720" rtlCol="0" anchor="b">
            <a:normAutofit fontScale="92500" lnSpcReduction="1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TN" sz="2400" b="1" dirty="0">
                <a:solidFill>
                  <a:srgbClr val="1CADE4"/>
                </a:solidFill>
                <a:latin typeface="Calibri" panose="020F0502020204030204" pitchFamily="34" charset="0"/>
                <a:cs typeface="Calibri" panose="020F0502020204030204" pitchFamily="34" charset="0"/>
              </a:rPr>
              <a:t>تعزيز التعاون بين “أيكتو” </a:t>
            </a:r>
            <a:r>
              <a:rPr lang="ar-SA" sz="2400" b="1" dirty="0">
                <a:solidFill>
                  <a:srgbClr val="1CADE4"/>
                </a:solidFill>
                <a:latin typeface="Calibri" panose="020F0502020204030204" pitchFamily="34" charset="0"/>
                <a:cs typeface="Calibri" panose="020F0502020204030204" pitchFamily="34" charset="0"/>
              </a:rPr>
              <a:t>و منظمة</a:t>
            </a:r>
            <a:r>
              <a:rPr lang="fr-FR" sz="2400" b="1" dirty="0">
                <a:solidFill>
                  <a:srgbClr val="1CADE4"/>
                </a:solidFill>
                <a:latin typeface="Calibri" panose="020F0502020204030204" pitchFamily="34" charset="0"/>
                <a:cs typeface="Calibri" panose="020F0502020204030204" pitchFamily="34" charset="0"/>
              </a:rPr>
              <a:t> </a:t>
            </a:r>
            <a:r>
              <a:rPr lang="ar-SA" sz="2400" b="1" dirty="0" err="1">
                <a:solidFill>
                  <a:srgbClr val="1CADE4"/>
                </a:solidFill>
                <a:latin typeface="Calibri" panose="020F0502020204030204" pitchFamily="34" charset="0"/>
                <a:cs typeface="Calibri" panose="020F0502020204030204" pitchFamily="34" charset="0"/>
              </a:rPr>
              <a:t>الإيسيسكو</a:t>
            </a:r>
            <a:r>
              <a:rPr lang="ar-SA" sz="2400" b="1" dirty="0">
                <a:solidFill>
                  <a:srgbClr val="1CADE4"/>
                </a:solidFill>
                <a:latin typeface="Calibri" panose="020F0502020204030204" pitchFamily="34" charset="0"/>
                <a:cs typeface="Calibri" panose="020F0502020204030204" pitchFamily="34" charset="0"/>
              </a:rPr>
              <a:t> </a:t>
            </a:r>
          </a:p>
          <a:p>
            <a:pPr algn="r" rtl="1"/>
            <a:r>
              <a:rPr lang="fr-FR" sz="2400" b="1" dirty="0">
                <a:solidFill>
                  <a:srgbClr val="1CADE4"/>
                </a:solidFill>
                <a:latin typeface="Calibri" panose="020F0502020204030204" pitchFamily="34" charset="0"/>
                <a:cs typeface="Calibri" panose="020F0502020204030204" pitchFamily="34" charset="0"/>
              </a:rPr>
              <a:t> </a:t>
            </a:r>
            <a:endParaRPr lang="ar-TN" sz="2400" b="1" dirty="0">
              <a:solidFill>
                <a:srgbClr val="1CADE4"/>
              </a:solidFill>
              <a:latin typeface="Calibri" panose="020F0502020204030204" pitchFamily="34" charset="0"/>
              <a:cs typeface="Calibri" panose="020F0502020204030204" pitchFamily="34" charset="0"/>
            </a:endParaRPr>
          </a:p>
        </p:txBody>
      </p:sp>
      <p:sp>
        <p:nvSpPr>
          <p:cNvPr id="5" name="AutoShape 2">
            <a:extLst>
              <a:ext uri="{FF2B5EF4-FFF2-40B4-BE49-F238E27FC236}">
                <a16:creationId xmlns:a16="http://schemas.microsoft.com/office/drawing/2014/main" id="{C15B0154-2EE6-BC8A-D583-CB1E0EA23B3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Image 5">
            <a:extLst>
              <a:ext uri="{FF2B5EF4-FFF2-40B4-BE49-F238E27FC236}">
                <a16:creationId xmlns:a16="http://schemas.microsoft.com/office/drawing/2014/main" id="{57BD7672-B247-AD5E-2BE1-24D49AB098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8877" y="2864836"/>
            <a:ext cx="4548554" cy="2558562"/>
          </a:xfrm>
          <a:prstGeom prst="rect">
            <a:avLst/>
          </a:prstGeom>
        </p:spPr>
      </p:pic>
    </p:spTree>
    <p:extLst>
      <p:ext uri="{BB962C8B-B14F-4D97-AF65-F5344CB8AC3E}">
        <p14:creationId xmlns:p14="http://schemas.microsoft.com/office/powerpoint/2010/main" val="2670415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730D0-5958-4349-9919-92D65B28EB70}"/>
              </a:ext>
            </a:extLst>
          </p:cNvPr>
          <p:cNvSpPr>
            <a:spLocks noGrp="1"/>
          </p:cNvSpPr>
          <p:nvPr>
            <p:ph type="title"/>
          </p:nvPr>
        </p:nvSpPr>
        <p:spPr/>
        <p:txBody>
          <a:bodyPr>
            <a:normAutofit fontScale="90000"/>
          </a:bodyPr>
          <a:lstStyle/>
          <a:p>
            <a:pPr algn="r" rtl="1"/>
            <a:r>
              <a:rPr lang="ar-TN" sz="2400" b="1" dirty="0">
                <a:latin typeface="Calibri" panose="020F0502020204030204" pitchFamily="34" charset="0"/>
                <a:cs typeface="Calibri" panose="020F0502020204030204" pitchFamily="34" charset="0"/>
              </a:rPr>
              <a:t>أنشطة وإنجازات المنظمة : </a:t>
            </a:r>
            <a:br>
              <a:rPr lang="fr-FR" sz="2400" b="1" dirty="0">
                <a:latin typeface="Calibri" panose="020F0502020204030204" pitchFamily="34" charset="0"/>
                <a:cs typeface="Calibri" panose="020F0502020204030204" pitchFamily="34" charset="0"/>
              </a:rPr>
            </a:br>
            <a:r>
              <a:rPr lang="ar-TN" sz="2400" b="1" dirty="0">
                <a:solidFill>
                  <a:schemeClr val="accent6">
                    <a:lumMod val="20000"/>
                    <a:lumOff val="80000"/>
                  </a:schemeClr>
                </a:solidFill>
                <a:latin typeface="Calibri" panose="020F0502020204030204" pitchFamily="34" charset="0"/>
                <a:cs typeface="Calibri" panose="020F0502020204030204" pitchFamily="34" charset="0"/>
              </a:rPr>
              <a:t>الممكن الاستراتيجي الثاني :</a:t>
            </a:r>
            <a:r>
              <a:rPr lang="fr-FR" sz="2400" b="1" dirty="0">
                <a:solidFill>
                  <a:schemeClr val="accent6">
                    <a:lumMod val="20000"/>
                    <a:lumOff val="80000"/>
                  </a:schemeClr>
                </a:solidFill>
                <a:latin typeface="Calibri" panose="020F0502020204030204" pitchFamily="34" charset="0"/>
                <a:cs typeface="Calibri" panose="020F0502020204030204" pitchFamily="34" charset="0"/>
              </a:rPr>
              <a:t> </a:t>
            </a:r>
            <a:r>
              <a:rPr lang="ar-TN" sz="2400" b="1" dirty="0">
                <a:solidFill>
                  <a:schemeClr val="accent6">
                    <a:lumMod val="20000"/>
                    <a:lumOff val="80000"/>
                  </a:schemeClr>
                </a:solidFill>
                <a:latin typeface="Calibri" panose="020F0502020204030204" pitchFamily="34" charset="0"/>
                <a:cs typeface="Calibri" panose="020F0502020204030204" pitchFamily="34" charset="0"/>
              </a:rPr>
              <a:t> تعزيز الشراكة والتعاون </a:t>
            </a:r>
            <a:br>
              <a:rPr lang="ar-TN" sz="2400" b="1" dirty="0">
                <a:solidFill>
                  <a:schemeClr val="accent6">
                    <a:lumMod val="20000"/>
                    <a:lumOff val="80000"/>
                  </a:schemeClr>
                </a:solidFill>
                <a:latin typeface="Calibri" panose="020F0502020204030204" pitchFamily="34" charset="0"/>
                <a:cs typeface="Calibri" panose="020F0502020204030204" pitchFamily="34" charset="0"/>
              </a:rPr>
            </a:b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BEF1392-6ED5-4D4F-89F9-65965DEEE4E6}"/>
              </a:ext>
            </a:extLst>
          </p:cNvPr>
          <p:cNvSpPr>
            <a:spLocks noGrp="1"/>
          </p:cNvSpPr>
          <p:nvPr>
            <p:ph idx="1"/>
          </p:nvPr>
        </p:nvSpPr>
        <p:spPr>
          <a:xfrm>
            <a:off x="3871913" y="3299651"/>
            <a:ext cx="7892385" cy="2729674"/>
          </a:xfrm>
        </p:spPr>
        <p:txBody>
          <a:bodyPr>
            <a:noAutofit/>
          </a:bodyPr>
          <a:lstStyle/>
          <a:p>
            <a:pPr algn="justLow" rtl="1">
              <a:buClr>
                <a:srgbClr val="42BA97"/>
              </a:buClr>
            </a:pPr>
            <a:r>
              <a:rPr lang="ar-TN" b="1" dirty="0">
                <a:solidFill>
                  <a:schemeClr val="tx1"/>
                </a:solidFill>
                <a:latin typeface="Calibri" panose="020F0502020204030204" pitchFamily="34" charset="0"/>
                <a:cs typeface="Calibri" panose="020F0502020204030204" pitchFamily="34" charset="0"/>
              </a:rPr>
              <a:t>وقع</a:t>
            </a:r>
            <a:r>
              <a:rPr lang="ar-SA" b="1" dirty="0">
                <a:solidFill>
                  <a:schemeClr val="tx1"/>
                </a:solidFill>
                <a:latin typeface="Calibri" panose="020F0502020204030204" pitchFamily="34" charset="0"/>
                <a:cs typeface="Calibri" panose="020F0502020204030204" pitchFamily="34" charset="0"/>
              </a:rPr>
              <a:t>ت</a:t>
            </a:r>
            <a:r>
              <a:rPr lang="ar-TN" b="1" dirty="0">
                <a:solidFill>
                  <a:schemeClr val="tx1"/>
                </a:solidFill>
                <a:latin typeface="Calibri" panose="020F0502020204030204" pitchFamily="34" charset="0"/>
                <a:cs typeface="Calibri" panose="020F0502020204030204" pitchFamily="34" charset="0"/>
              </a:rPr>
              <a:t> المنظمة العربية لتكنولوجيات الاتصال والمعلومات</a:t>
            </a:r>
            <a:r>
              <a:rPr lang="ar-SA" b="1" dirty="0">
                <a:solidFill>
                  <a:schemeClr val="tx1"/>
                </a:solidFill>
                <a:latin typeface="Calibri" panose="020F0502020204030204" pitchFamily="34" charset="0"/>
                <a:cs typeface="Calibri" panose="020F0502020204030204" pitchFamily="34" charset="0"/>
              </a:rPr>
              <a:t> و</a:t>
            </a:r>
            <a:r>
              <a:rPr lang="ar-TN" b="1" dirty="0">
                <a:solidFill>
                  <a:schemeClr val="tx1"/>
                </a:solidFill>
                <a:latin typeface="Calibri" panose="020F0502020204030204" pitchFamily="34" charset="0"/>
                <a:cs typeface="Calibri" panose="020F0502020204030204" pitchFamily="34" charset="0"/>
              </a:rPr>
              <a:t> برنامج الأمم المتحدة الإنمائي شراكة استراتيجية لتسخير التقنيات الرقمية لدفع عجلة التنمية المستدامة في الدول العربية. تحدد الاتفاقية مجالات التعاون الرئيسية حيث سيستفيد برنامج الأمم المتحدة الإنمائي المنظمة العربية لتكنولوجيات الاتصال والمعلومات من خبراتهما ومواردهما لريادة التنمية المستدامة من خلال الابتكار الرقمي في الدول العربية كجزء من مبادرة الرقمية من أجل التنمية المستدامة </a:t>
            </a:r>
            <a:r>
              <a:rPr lang="fr-FR" b="1" dirty="0">
                <a:solidFill>
                  <a:schemeClr val="tx1"/>
                </a:solidFill>
                <a:latin typeface="Calibri" panose="020F0502020204030204" pitchFamily="34" charset="0"/>
                <a:cs typeface="Calibri" panose="020F0502020204030204" pitchFamily="34" charset="0"/>
              </a:rPr>
              <a:t>D4SD  </a:t>
            </a:r>
            <a:r>
              <a:rPr lang="ar-TN" b="1" dirty="0">
                <a:solidFill>
                  <a:schemeClr val="tx1"/>
                </a:solidFill>
                <a:latin typeface="Calibri" panose="020F0502020204030204" pitchFamily="34" charset="0"/>
                <a:cs typeface="Calibri" panose="020F0502020204030204" pitchFamily="34" charset="0"/>
              </a:rPr>
              <a:t>التي يقودها برنامج الأمم المتحدة الإنمائي مع العديد من الشركاء في المنطقة</a:t>
            </a:r>
            <a:endParaRPr lang="fr-FR" b="1" dirty="0">
              <a:solidFill>
                <a:schemeClr val="tx1"/>
              </a:solidFill>
              <a:latin typeface="Calibri" panose="020F0502020204030204" pitchFamily="34" charset="0"/>
              <a:cs typeface="Calibri" panose="020F0502020204030204" pitchFamily="34" charset="0"/>
            </a:endParaRPr>
          </a:p>
          <a:p>
            <a:pPr algn="justLow" rtl="1">
              <a:buClr>
                <a:srgbClr val="42BA97"/>
              </a:buClr>
            </a:pPr>
            <a:endParaRPr lang="ar-TN" sz="2400" kern="100" dirty="0">
              <a:solidFill>
                <a:schemeClr val="tx1"/>
              </a:solidFill>
              <a:latin typeface="Calibri" panose="020F0502020204030204" pitchFamily="34" charset="0"/>
              <a:ea typeface="DengXian" panose="02010600030101010101" pitchFamily="2" charset="-122"/>
              <a:cs typeface="Calibri" panose="020F0502020204030204" pitchFamily="34" charset="0"/>
            </a:endParaRPr>
          </a:p>
        </p:txBody>
      </p:sp>
      <p:sp>
        <p:nvSpPr>
          <p:cNvPr id="4" name="Titre 1">
            <a:extLst>
              <a:ext uri="{FF2B5EF4-FFF2-40B4-BE49-F238E27FC236}">
                <a16:creationId xmlns:a16="http://schemas.microsoft.com/office/drawing/2014/main" id="{12FBFE2C-78EB-7FC6-145E-E87F3BCFD094}"/>
              </a:ext>
            </a:extLst>
          </p:cNvPr>
          <p:cNvSpPr txBox="1">
            <a:spLocks/>
          </p:cNvSpPr>
          <p:nvPr/>
        </p:nvSpPr>
        <p:spPr>
          <a:xfrm>
            <a:off x="4404049" y="1882527"/>
            <a:ext cx="7318438" cy="532427"/>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TN" sz="2400" b="1" dirty="0">
                <a:solidFill>
                  <a:srgbClr val="1CADE4"/>
                </a:solidFill>
                <a:latin typeface="Calibri" panose="020F0502020204030204" pitchFamily="34" charset="0"/>
                <a:cs typeface="Calibri" panose="020F0502020204030204" pitchFamily="34" charset="0"/>
              </a:rPr>
              <a:t>تعزيز التعاون بين “أيكتو” </a:t>
            </a:r>
            <a:r>
              <a:rPr lang="ar-SA" sz="2400" b="1" dirty="0">
                <a:solidFill>
                  <a:srgbClr val="1CADE4"/>
                </a:solidFill>
                <a:latin typeface="Calibri" panose="020F0502020204030204" pitchFamily="34" charset="0"/>
                <a:cs typeface="Calibri" panose="020F0502020204030204" pitchFamily="34" charset="0"/>
              </a:rPr>
              <a:t>و برنامج الأمم المتحدة </a:t>
            </a:r>
            <a:r>
              <a:rPr lang="ar-SA" sz="2400" b="1" dirty="0" err="1">
                <a:solidFill>
                  <a:srgbClr val="1CADE4"/>
                </a:solidFill>
                <a:latin typeface="Calibri" panose="020F0502020204030204" pitchFamily="34" charset="0"/>
                <a:cs typeface="Calibri" panose="020F0502020204030204" pitchFamily="34" charset="0"/>
              </a:rPr>
              <a:t>للانماء</a:t>
            </a:r>
            <a:r>
              <a:rPr lang="ar-SA" sz="2400" b="1" dirty="0">
                <a:solidFill>
                  <a:srgbClr val="1CADE4"/>
                </a:solidFill>
                <a:latin typeface="Calibri" panose="020F0502020204030204" pitchFamily="34" charset="0"/>
                <a:cs typeface="Calibri" panose="020F0502020204030204" pitchFamily="34" charset="0"/>
              </a:rPr>
              <a:t> الاقتصادي</a:t>
            </a:r>
            <a:endParaRPr lang="ar-TN" sz="2400" b="1" dirty="0">
              <a:solidFill>
                <a:srgbClr val="1CADE4"/>
              </a:solidFill>
              <a:latin typeface="Calibri" panose="020F0502020204030204" pitchFamily="34" charset="0"/>
              <a:cs typeface="Calibri" panose="020F0502020204030204" pitchFamily="34" charset="0"/>
            </a:endParaRPr>
          </a:p>
        </p:txBody>
      </p:sp>
      <p:pic>
        <p:nvPicPr>
          <p:cNvPr id="3074" name="Picture 2">
            <a:extLst>
              <a:ext uri="{FF2B5EF4-FFF2-40B4-BE49-F238E27FC236}">
                <a16:creationId xmlns:a16="http://schemas.microsoft.com/office/drawing/2014/main" id="{4BBD48B6-432D-B70B-248E-B440B1AD712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69513" y="4372944"/>
            <a:ext cx="3044541" cy="22707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E0DED2C-A4C2-2429-3E5C-C08FC000E83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9513" y="2051232"/>
            <a:ext cx="990577" cy="2007438"/>
          </a:xfrm>
          <a:prstGeom prst="rect">
            <a:avLst/>
          </a:prstGeom>
          <a:noFill/>
          <a:ln>
            <a:noFill/>
          </a:ln>
        </p:spPr>
      </p:pic>
    </p:spTree>
    <p:extLst>
      <p:ext uri="{BB962C8B-B14F-4D97-AF65-F5344CB8AC3E}">
        <p14:creationId xmlns:p14="http://schemas.microsoft.com/office/powerpoint/2010/main" val="1077001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BDA10-E682-69C2-C081-DBD3301D375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38AA3DF-53F5-6E8E-0BA9-178645FBF4DF}"/>
              </a:ext>
            </a:extLst>
          </p:cNvPr>
          <p:cNvSpPr>
            <a:spLocks noGrp="1"/>
          </p:cNvSpPr>
          <p:nvPr>
            <p:ph type="ctrTitle"/>
          </p:nvPr>
        </p:nvSpPr>
        <p:spPr>
          <a:xfrm>
            <a:off x="917239" y="502169"/>
            <a:ext cx="9947792" cy="1438169"/>
          </a:xfrm>
        </p:spPr>
        <p:txBody>
          <a:bodyPr>
            <a:normAutofit/>
          </a:bodyPr>
          <a:lstStyle/>
          <a:p>
            <a:pPr algn="ctr" rtl="1"/>
            <a:r>
              <a:rPr lang="ar-TN" sz="2800" b="1" dirty="0">
                <a:latin typeface="Calibri" panose="020F0502020204030204" pitchFamily="34" charset="0"/>
                <a:cs typeface="Calibri" panose="020F0502020204030204" pitchFamily="34" charset="0"/>
              </a:rPr>
              <a:t>التقرير الدوري عن أنشطة </a:t>
            </a:r>
            <a:br>
              <a:rPr lang="ar-TN" sz="2800" b="1" dirty="0">
                <a:latin typeface="Calibri" panose="020F0502020204030204" pitchFamily="34" charset="0"/>
                <a:cs typeface="Calibri" panose="020F0502020204030204" pitchFamily="34" charset="0"/>
              </a:rPr>
            </a:br>
            <a:r>
              <a:rPr lang="ar-TN" sz="2800" b="1" dirty="0">
                <a:latin typeface="Calibri" panose="020F0502020204030204" pitchFamily="34" charset="0"/>
                <a:cs typeface="Calibri" panose="020F0502020204030204" pitchFamily="34" charset="0"/>
              </a:rPr>
              <a:t>المنظمة العربية لتكنولوجيات الاتصال والمعلومات </a:t>
            </a:r>
            <a:br>
              <a:rPr lang="ar-TN" sz="2800" b="1" dirty="0">
                <a:latin typeface="Calibri" panose="020F0502020204030204" pitchFamily="34" charset="0"/>
                <a:cs typeface="Calibri" panose="020F0502020204030204" pitchFamily="34" charset="0"/>
              </a:rPr>
            </a:br>
            <a:endParaRPr lang="fr-FR" sz="2800" b="1" dirty="0">
              <a:solidFill>
                <a:srgbClr val="42BA97"/>
              </a:solidFill>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03C69C02-C568-D0E0-770B-17732EDFE15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86987" y="920013"/>
            <a:ext cx="1743075" cy="1763825"/>
          </a:xfrm>
          <a:prstGeom prst="rect">
            <a:avLst/>
          </a:prstGeom>
        </p:spPr>
      </p:pic>
      <p:graphicFrame>
        <p:nvGraphicFramePr>
          <p:cNvPr id="15" name="Espace réservé du contenu 3">
            <a:extLst>
              <a:ext uri="{FF2B5EF4-FFF2-40B4-BE49-F238E27FC236}">
                <a16:creationId xmlns:a16="http://schemas.microsoft.com/office/drawing/2014/main" id="{C11443E9-5BC0-1B79-1554-4C173AA8776D}"/>
              </a:ext>
            </a:extLst>
          </p:cNvPr>
          <p:cNvGraphicFramePr>
            <a:graphicFrameLocks/>
          </p:cNvGraphicFramePr>
          <p:nvPr>
            <p:extLst>
              <p:ext uri="{D42A27DB-BD31-4B8C-83A1-F6EECF244321}">
                <p14:modId xmlns:p14="http://schemas.microsoft.com/office/powerpoint/2010/main" val="860962995"/>
              </p:ext>
            </p:extLst>
          </p:nvPr>
        </p:nvGraphicFramePr>
        <p:xfrm>
          <a:off x="434715" y="2875547"/>
          <a:ext cx="10912840" cy="3480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9037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8C6F73-D96E-D7CB-536B-9012F202AB59}"/>
              </a:ext>
            </a:extLst>
          </p:cNvPr>
          <p:cNvSpPr>
            <a:spLocks noGrp="1"/>
          </p:cNvSpPr>
          <p:nvPr>
            <p:ph type="title"/>
          </p:nvPr>
        </p:nvSpPr>
        <p:spPr>
          <a:xfrm>
            <a:off x="4358640" y="3911564"/>
            <a:ext cx="3474720" cy="2119257"/>
          </a:xfrm>
        </p:spPr>
        <p:txBody>
          <a:bodyPr/>
          <a:lstStyle/>
          <a:p>
            <a:pPr marR="0" lvl="0" algn="r" defTabSz="914400" rtl="1" eaLnBrk="1" fontAlgn="auto" latinLnBrk="0" hangingPunct="1">
              <a:lnSpc>
                <a:spcPct val="100000"/>
              </a:lnSpc>
              <a:spcBef>
                <a:spcPts val="0"/>
              </a:spcBef>
              <a:spcAft>
                <a:spcPts val="0"/>
              </a:spcAft>
              <a:buClrTx/>
              <a:buSzTx/>
              <a:tabLst/>
              <a:defRPr/>
            </a:pPr>
            <a:r>
              <a:rPr lang="ar-TN" sz="2000" b="1" cap="none" dirty="0">
                <a:solidFill>
                  <a:schemeClr val="tx1"/>
                </a:solidFill>
                <a:cs typeface="VIP TIM Regular" panose="02000500000000000000" pitchFamily="2" charset="-78"/>
                <a:sym typeface="IBM Plex Sans"/>
              </a:rPr>
              <a:t>- التحول الرقمي</a:t>
            </a:r>
            <a:br>
              <a:rPr lang="ar-TN" sz="2000" b="1" cap="none" dirty="0">
                <a:solidFill>
                  <a:schemeClr val="tx1"/>
                </a:solidFill>
                <a:cs typeface="VIP TIM Regular" panose="02000500000000000000" pitchFamily="2" charset="-78"/>
                <a:sym typeface="IBM Plex Sans"/>
              </a:rPr>
            </a:br>
            <a:r>
              <a:rPr lang="ar-TN" sz="2000" b="1" cap="none" dirty="0">
                <a:solidFill>
                  <a:schemeClr val="tx1"/>
                </a:solidFill>
                <a:cs typeface="VIP TIM Regular" panose="02000500000000000000" pitchFamily="2" charset="-78"/>
                <a:sym typeface="IBM Plex Sans"/>
              </a:rPr>
              <a:t> </a:t>
            </a:r>
            <a:r>
              <a:rPr lang="fr-FR" sz="2000" b="1" cap="none" dirty="0">
                <a:solidFill>
                  <a:schemeClr val="tx1"/>
                </a:solidFill>
                <a:cs typeface="VIP TIM Regular" panose="02000500000000000000" pitchFamily="2" charset="-78"/>
                <a:sym typeface="IBM Plex Sans"/>
              </a:rPr>
              <a:t>Transformation</a:t>
            </a:r>
            <a:br>
              <a:rPr lang="fr-FR" sz="2000" b="1" cap="none" dirty="0">
                <a:solidFill>
                  <a:schemeClr val="tx1"/>
                </a:solidFill>
                <a:cs typeface="VIP TIM Regular" panose="02000500000000000000" pitchFamily="2" charset="-78"/>
                <a:sym typeface="IBM Plex Sans"/>
              </a:rPr>
            </a:br>
            <a:r>
              <a:rPr lang="ar-TN" sz="2000" b="1" cap="none" dirty="0">
                <a:solidFill>
                  <a:schemeClr val="tx1"/>
                </a:solidFill>
                <a:cs typeface="VIP TIM Regular" panose="02000500000000000000" pitchFamily="2" charset="-78"/>
                <a:sym typeface="IBM Plex Sans"/>
              </a:rPr>
              <a:t>- التجديد الرقمي </a:t>
            </a:r>
            <a:r>
              <a:rPr lang="fr-FR" sz="2000" b="1" cap="none" dirty="0">
                <a:solidFill>
                  <a:schemeClr val="tx1"/>
                </a:solidFill>
                <a:cs typeface="VIP TIM Regular" panose="02000500000000000000" pitchFamily="2" charset="-78"/>
                <a:sym typeface="IBM Plex Sans"/>
              </a:rPr>
              <a:t>D-Innovation</a:t>
            </a:r>
            <a:br>
              <a:rPr lang="fr-FR" sz="2000" b="1" cap="none" dirty="0">
                <a:solidFill>
                  <a:schemeClr val="tx1"/>
                </a:solidFill>
                <a:cs typeface="VIP TIM Regular" panose="02000500000000000000" pitchFamily="2" charset="-78"/>
                <a:sym typeface="IBM Plex Sans"/>
              </a:rPr>
            </a:br>
            <a:r>
              <a:rPr lang="ar-TN" sz="2000" b="1" cap="none" dirty="0">
                <a:solidFill>
                  <a:schemeClr val="tx1"/>
                </a:solidFill>
                <a:cs typeface="VIP TIM Regular" panose="02000500000000000000" pitchFamily="2" charset="-78"/>
                <a:sym typeface="IBM Plex Sans"/>
              </a:rPr>
              <a:t>- الشمول الرقمي </a:t>
            </a:r>
            <a:r>
              <a:rPr lang="fr-FR" sz="2000" b="1" cap="none" dirty="0">
                <a:solidFill>
                  <a:schemeClr val="tx1"/>
                </a:solidFill>
                <a:cs typeface="VIP TIM Regular" panose="02000500000000000000" pitchFamily="2" charset="-78"/>
                <a:sym typeface="IBM Plex Sans"/>
              </a:rPr>
              <a:t>D-Inclusion</a:t>
            </a:r>
            <a:br>
              <a:rPr lang="ar-TN" sz="2000" b="1" cap="none" dirty="0">
                <a:solidFill>
                  <a:schemeClr val="tx1"/>
                </a:solidFill>
                <a:cs typeface="VIP TIM Regular" panose="02000500000000000000" pitchFamily="2" charset="-78"/>
                <a:sym typeface="IBM Plex Sans"/>
              </a:rPr>
            </a:br>
            <a:r>
              <a:rPr lang="ar-TN" sz="2000" b="1" cap="none" dirty="0">
                <a:solidFill>
                  <a:schemeClr val="tx1"/>
                </a:solidFill>
                <a:cs typeface="VIP TIM Regular" panose="02000500000000000000" pitchFamily="2" charset="-78"/>
                <a:sym typeface="IBM Plex Sans"/>
              </a:rPr>
              <a:t>- الثقة الرقمية </a:t>
            </a:r>
            <a:r>
              <a:rPr lang="fr-FR" sz="2000" dirty="0">
                <a:latin typeface="VIP TIM Regular" panose="02000500000000000000" pitchFamily="2" charset="-78"/>
                <a:cs typeface="VIP TIM Regular" panose="02000500000000000000" pitchFamily="2" charset="-78"/>
              </a:rPr>
              <a:t>D-Trust</a:t>
            </a:r>
            <a:br>
              <a:rPr lang="ar-TN" sz="2000" dirty="0">
                <a:latin typeface="VIP TIM Regular" panose="02000500000000000000" pitchFamily="2" charset="-78"/>
                <a:cs typeface="VIP TIM Regular" panose="02000500000000000000" pitchFamily="2" charset="-78"/>
              </a:rPr>
            </a:br>
            <a:endParaRPr lang="fr-FR" sz="2000" dirty="0">
              <a:latin typeface="VIP TIM Regular" panose="02000500000000000000" pitchFamily="2" charset="-78"/>
              <a:cs typeface="VIP TIM Regular" panose="02000500000000000000" pitchFamily="2" charset="-78"/>
            </a:endParaRPr>
          </a:p>
        </p:txBody>
      </p:sp>
      <p:sp>
        <p:nvSpPr>
          <p:cNvPr id="3" name="Titre 1">
            <a:extLst>
              <a:ext uri="{FF2B5EF4-FFF2-40B4-BE49-F238E27FC236}">
                <a16:creationId xmlns:a16="http://schemas.microsoft.com/office/drawing/2014/main" id="{AE734BD3-2FEB-E599-33F4-9718E513C4D0}"/>
              </a:ext>
            </a:extLst>
          </p:cNvPr>
          <p:cNvSpPr txBox="1">
            <a:spLocks/>
          </p:cNvSpPr>
          <p:nvPr/>
        </p:nvSpPr>
        <p:spPr>
          <a:xfrm>
            <a:off x="619394" y="3940503"/>
            <a:ext cx="3474720" cy="2127716"/>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9600"/>
              <a:buFont typeface="IBM Plex Sans"/>
              <a:buNone/>
              <a:defRPr sz="8000"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2pPr>
            <a:lvl3pPr marR="0" lvl="2"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3pPr>
            <a:lvl4pPr marR="0" lvl="3"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4pPr>
            <a:lvl5pPr marR="0" lvl="4"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5pPr>
            <a:lvl6pPr marR="0" lvl="5"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6pPr>
            <a:lvl7pPr marR="0" lvl="6"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7pPr>
            <a:lvl8pPr marR="0" lvl="7"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8pPr>
            <a:lvl9pPr marR="0" lvl="8"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9pPr>
          </a:lstStyle>
          <a:p>
            <a:pPr lvl="0" algn="r" rtl="1"/>
            <a:r>
              <a:rPr lang="ar-TN" sz="2000" dirty="0">
                <a:latin typeface="VIP TIM Regular" panose="02000500000000000000" pitchFamily="2" charset="-78"/>
                <a:cs typeface="VIP TIM Regular" panose="02000500000000000000" pitchFamily="2" charset="-78"/>
              </a:rPr>
              <a:t>- </a:t>
            </a:r>
            <a:r>
              <a:rPr lang="ar-TN" sz="2000" dirty="0">
                <a:solidFill>
                  <a:schemeClr val="tx1"/>
                </a:solidFill>
                <a:latin typeface="VIP TIM Regular" panose="02000500000000000000" pitchFamily="2" charset="-78"/>
                <a:cs typeface="VIP TIM Regular" panose="02000500000000000000" pitchFamily="2" charset="-78"/>
              </a:rPr>
              <a:t>مستقبل رقمي ذكي </a:t>
            </a:r>
            <a:r>
              <a:rPr lang="fr-FR" sz="2000" dirty="0">
                <a:latin typeface="VIP TIM Regular" panose="02000500000000000000" pitchFamily="2" charset="-78"/>
                <a:cs typeface="VIP TIM Regular" panose="02000500000000000000" pitchFamily="2" charset="-78"/>
              </a:rPr>
              <a:t>Smart </a:t>
            </a:r>
            <a:endParaRPr lang="ar-TN" sz="2000" dirty="0">
              <a:latin typeface="VIP TIM Regular" panose="02000500000000000000" pitchFamily="2" charset="-78"/>
              <a:cs typeface="VIP TIM Regular" panose="02000500000000000000" pitchFamily="2" charset="-78"/>
            </a:endParaRPr>
          </a:p>
          <a:p>
            <a:pPr lvl="0" algn="r" rtl="1"/>
            <a:r>
              <a:rPr lang="ar-TN" sz="2000" dirty="0">
                <a:latin typeface="VIP TIM Regular" panose="02000500000000000000" pitchFamily="2" charset="-78"/>
                <a:cs typeface="VIP TIM Regular" panose="02000500000000000000" pitchFamily="2" charset="-78"/>
              </a:rPr>
              <a:t>- </a:t>
            </a:r>
            <a:r>
              <a:rPr lang="ar-TN" sz="2000" dirty="0">
                <a:solidFill>
                  <a:schemeClr val="tx1"/>
                </a:solidFill>
                <a:latin typeface="VIP TIM Regular" panose="02000500000000000000" pitchFamily="2" charset="-78"/>
                <a:cs typeface="VIP TIM Regular" panose="02000500000000000000" pitchFamily="2" charset="-78"/>
              </a:rPr>
              <a:t>مستقبل رقمي آمن </a:t>
            </a:r>
            <a:r>
              <a:rPr lang="fr-FR" sz="2000" dirty="0">
                <a:latin typeface="VIP TIM Regular" panose="02000500000000000000" pitchFamily="2" charset="-78"/>
                <a:cs typeface="VIP TIM Regular" panose="02000500000000000000" pitchFamily="2" charset="-78"/>
              </a:rPr>
              <a:t>Secure </a:t>
            </a:r>
          </a:p>
          <a:p>
            <a:pPr lvl="0" algn="r" rtl="1"/>
            <a:r>
              <a:rPr lang="ar-TN" sz="2000" dirty="0">
                <a:latin typeface="VIP TIM Regular" panose="02000500000000000000" pitchFamily="2" charset="-78"/>
                <a:cs typeface="VIP TIM Regular" panose="02000500000000000000" pitchFamily="2" charset="-78"/>
              </a:rPr>
              <a:t>- </a:t>
            </a:r>
            <a:r>
              <a:rPr lang="ar-TN" sz="2000" dirty="0">
                <a:solidFill>
                  <a:schemeClr val="tx1"/>
                </a:solidFill>
                <a:latin typeface="VIP TIM Regular" panose="02000500000000000000" pitchFamily="2" charset="-78"/>
                <a:cs typeface="VIP TIM Regular" panose="02000500000000000000" pitchFamily="2" charset="-78"/>
              </a:rPr>
              <a:t>مستقبل رقمي مستدام </a:t>
            </a:r>
            <a:r>
              <a:rPr lang="fr-FR" sz="2000" dirty="0" err="1">
                <a:latin typeface="VIP TIM Regular" panose="02000500000000000000" pitchFamily="2" charset="-78"/>
                <a:cs typeface="VIP TIM Regular" panose="02000500000000000000" pitchFamily="2" charset="-78"/>
              </a:rPr>
              <a:t>Sustainable</a:t>
            </a:r>
            <a:endParaRPr lang="fr-FR" sz="2000" dirty="0">
              <a:latin typeface="VIP TIM Regular" panose="02000500000000000000" pitchFamily="2" charset="-78"/>
              <a:cs typeface="VIP TIM Regular" panose="02000500000000000000" pitchFamily="2" charset="-78"/>
            </a:endParaRPr>
          </a:p>
          <a:p>
            <a:pPr rtl="1"/>
            <a:endParaRPr lang="ar-TN" sz="2000" kern="0" dirty="0">
              <a:solidFill>
                <a:schemeClr val="tx1"/>
              </a:solidFill>
              <a:latin typeface="VIP TIM Regular" panose="02000500000000000000" pitchFamily="2" charset="-78"/>
              <a:cs typeface="VIP TIM Regular" panose="02000500000000000000" pitchFamily="2" charset="-78"/>
            </a:endParaRPr>
          </a:p>
        </p:txBody>
      </p:sp>
      <p:sp>
        <p:nvSpPr>
          <p:cNvPr id="4" name="ZoneTexte 3">
            <a:extLst>
              <a:ext uri="{FF2B5EF4-FFF2-40B4-BE49-F238E27FC236}">
                <a16:creationId xmlns:a16="http://schemas.microsoft.com/office/drawing/2014/main" id="{B1E9E08A-6D14-7B91-53FE-5F9BDF9C2CFA}"/>
              </a:ext>
            </a:extLst>
          </p:cNvPr>
          <p:cNvSpPr txBox="1"/>
          <p:nvPr/>
        </p:nvSpPr>
        <p:spPr>
          <a:xfrm>
            <a:off x="8296967" y="2245169"/>
            <a:ext cx="2879568" cy="3693319"/>
          </a:xfrm>
          <a:prstGeom prst="rect">
            <a:avLst/>
          </a:prstGeom>
          <a:noFill/>
        </p:spPr>
        <p:txBody>
          <a:bodyPr wrap="square">
            <a:spAutoFit/>
          </a:bodyPr>
          <a:lstStyle/>
          <a:p>
            <a:pPr algn="justLow" rtl="1"/>
            <a:r>
              <a:rPr lang="ar-TN" altLang="fr-FR" dirty="0">
                <a:latin typeface="VIP TIM Regular" panose="02000500000000000000" pitchFamily="2" charset="-78"/>
                <a:cs typeface="VIP TIM Regular" panose="02000500000000000000" pitchFamily="2" charset="-78"/>
              </a:rPr>
              <a:t>في ظل ما يشهده العالم من تحوّلات تكنولوجية/ رقميّة هامّة وفي إطار حرصها على التأقلم مع المتغيّرات العالمية والدفع نحو الاستفادة القصوى من التكنولوجيا لصالح الدول العربية والمواطن العربي، حرصت المنظمة في إعداد رؤيتها الاستراتيجية الجديدة 2030 على اعتماد رؤية شاملة لتطوير المستقبل الرقمي العربي. </a:t>
            </a:r>
            <a:endParaRPr lang="fr-FR" dirty="0">
              <a:latin typeface="VIP TIM Regular" panose="02000500000000000000" pitchFamily="2" charset="-78"/>
              <a:cs typeface="VIP TIM Regular" panose="02000500000000000000" pitchFamily="2" charset="-78"/>
            </a:endParaRPr>
          </a:p>
        </p:txBody>
      </p:sp>
      <p:sp>
        <p:nvSpPr>
          <p:cNvPr id="6" name="Titre 1">
            <a:extLst>
              <a:ext uri="{FF2B5EF4-FFF2-40B4-BE49-F238E27FC236}">
                <a16:creationId xmlns:a16="http://schemas.microsoft.com/office/drawing/2014/main" id="{A4DDBCFE-B97E-CC27-9261-FE368F197A0B}"/>
              </a:ext>
            </a:extLst>
          </p:cNvPr>
          <p:cNvSpPr txBox="1">
            <a:spLocks/>
          </p:cNvSpPr>
          <p:nvPr/>
        </p:nvSpPr>
        <p:spPr>
          <a:xfrm>
            <a:off x="2356754" y="1481569"/>
            <a:ext cx="8819781" cy="763600"/>
          </a:xfrm>
          <a:prstGeom prst="rect">
            <a:avLst/>
          </a:prstGeom>
          <a:noFill/>
          <a:ln w="9525" cap="flat" cmpd="sng">
            <a:no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9600"/>
              <a:buFont typeface="IBM Plex Sans"/>
              <a:buNone/>
              <a:defRPr sz="8000"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2pPr>
            <a:lvl3pPr marR="0" lvl="2"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3pPr>
            <a:lvl4pPr marR="0" lvl="3"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4pPr>
            <a:lvl5pPr marR="0" lvl="4"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5pPr>
            <a:lvl6pPr marR="0" lvl="5"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6pPr>
            <a:lvl7pPr marR="0" lvl="6"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7pPr>
            <a:lvl8pPr marR="0" lvl="7"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8pPr>
            <a:lvl9pPr marR="0" lvl="8"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9pPr>
          </a:lstStyle>
          <a:p>
            <a:pPr algn="r" rtl="1"/>
            <a:r>
              <a:rPr lang="ar-TN" sz="5400" kern="0" dirty="0">
                <a:solidFill>
                  <a:srgbClr val="27A7CE"/>
                </a:solidFill>
                <a:latin typeface="VIP TIM Regular" panose="02000500000000000000" pitchFamily="2" charset="-78"/>
                <a:cs typeface="VIP TIM Regular" panose="02000500000000000000" pitchFamily="2" charset="-78"/>
              </a:rPr>
              <a:t>رؤية شاملة للمستقبل الرقمي العربي  </a:t>
            </a:r>
            <a:endParaRPr lang="fr-FR" sz="5400" kern="0" dirty="0">
              <a:solidFill>
                <a:srgbClr val="27A7CE"/>
              </a:solidFill>
              <a:latin typeface="VIP TIM Regular" panose="02000500000000000000" pitchFamily="2" charset="-78"/>
              <a:cs typeface="VIP TIM Regular" panose="02000500000000000000" pitchFamily="2" charset="-78"/>
            </a:endParaRPr>
          </a:p>
        </p:txBody>
      </p:sp>
      <p:sp>
        <p:nvSpPr>
          <p:cNvPr id="8" name="Titre 1">
            <a:extLst>
              <a:ext uri="{FF2B5EF4-FFF2-40B4-BE49-F238E27FC236}">
                <a16:creationId xmlns:a16="http://schemas.microsoft.com/office/drawing/2014/main" id="{6623DD43-38FD-3094-F872-96F498BBE668}"/>
              </a:ext>
            </a:extLst>
          </p:cNvPr>
          <p:cNvSpPr txBox="1">
            <a:spLocks/>
          </p:cNvSpPr>
          <p:nvPr/>
        </p:nvSpPr>
        <p:spPr>
          <a:xfrm>
            <a:off x="4358640" y="3179639"/>
            <a:ext cx="3474720" cy="498719"/>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9600"/>
              <a:buFont typeface="IBM Plex Sans"/>
              <a:buNone/>
              <a:defRPr sz="8000"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2pPr>
            <a:lvl3pPr marR="0" lvl="2"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3pPr>
            <a:lvl4pPr marR="0" lvl="3"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4pPr>
            <a:lvl5pPr marR="0" lvl="4"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5pPr>
            <a:lvl6pPr marR="0" lvl="5"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6pPr>
            <a:lvl7pPr marR="0" lvl="6"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7pPr>
            <a:lvl8pPr marR="0" lvl="7"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8pPr>
            <a:lvl9pPr marR="0" lvl="8"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9pPr>
          </a:lstStyle>
          <a:p>
            <a:pPr rtl="1"/>
            <a:r>
              <a:rPr lang="ar-TN" sz="2800" kern="0" dirty="0">
                <a:solidFill>
                  <a:schemeClr val="tx1"/>
                </a:solidFill>
                <a:latin typeface="VIP TIM Regular" panose="02000500000000000000" pitchFamily="2" charset="-78"/>
                <a:cs typeface="VIP TIM Regular" panose="02000500000000000000" pitchFamily="2" charset="-78"/>
              </a:rPr>
              <a:t>رؤية</a:t>
            </a:r>
            <a:r>
              <a:rPr lang="ar-TN" sz="2000" kern="0" dirty="0">
                <a:solidFill>
                  <a:schemeClr val="tx1"/>
                </a:solidFill>
                <a:latin typeface="VIP TIM Regular" panose="02000500000000000000" pitchFamily="2" charset="-78"/>
                <a:cs typeface="VIP TIM Regular" panose="02000500000000000000" pitchFamily="2" charset="-78"/>
              </a:rPr>
              <a:t> </a:t>
            </a:r>
            <a:r>
              <a:rPr lang="fr-FR" sz="3200" kern="0" dirty="0">
                <a:solidFill>
                  <a:schemeClr val="tx1"/>
                </a:solidFill>
                <a:latin typeface="Century Gothic" panose="020B0502020202020204" pitchFamily="34" charset="0"/>
                <a:cs typeface="VIP TIM Regular" panose="02000500000000000000" pitchFamily="2" charset="-78"/>
              </a:rPr>
              <a:t>2023</a:t>
            </a:r>
            <a:r>
              <a:rPr lang="ar-TN" sz="2000" kern="0" dirty="0">
                <a:solidFill>
                  <a:schemeClr val="tx1"/>
                </a:solidFill>
                <a:latin typeface="Century Gothic" panose="020B0502020202020204" pitchFamily="34" charset="0"/>
                <a:cs typeface="VIP TIM Regular" panose="02000500000000000000" pitchFamily="2" charset="-78"/>
              </a:rPr>
              <a:t> – </a:t>
            </a:r>
            <a:r>
              <a:rPr lang="fr-FR" sz="1600" kern="0" dirty="0">
                <a:solidFill>
                  <a:schemeClr val="tx1"/>
                </a:solidFill>
                <a:latin typeface="Century Gothic" panose="020B0502020202020204" pitchFamily="34" charset="0"/>
                <a:cs typeface="VIP TIM Regular" panose="02000500000000000000" pitchFamily="2" charset="-78"/>
              </a:rPr>
              <a:t>4D Vision</a:t>
            </a:r>
            <a:endParaRPr lang="ar-TN" sz="2000" kern="0" dirty="0">
              <a:solidFill>
                <a:schemeClr val="tx1"/>
              </a:solidFill>
              <a:latin typeface="Century Gothic" panose="020B0502020202020204" pitchFamily="34" charset="0"/>
              <a:cs typeface="VIP TIM Regular" panose="02000500000000000000" pitchFamily="2" charset="-78"/>
            </a:endParaRPr>
          </a:p>
        </p:txBody>
      </p:sp>
      <p:sp>
        <p:nvSpPr>
          <p:cNvPr id="9" name="Titre 1">
            <a:extLst>
              <a:ext uri="{FF2B5EF4-FFF2-40B4-BE49-F238E27FC236}">
                <a16:creationId xmlns:a16="http://schemas.microsoft.com/office/drawing/2014/main" id="{B4E86500-4B9A-0641-907C-C02C08C443FE}"/>
              </a:ext>
            </a:extLst>
          </p:cNvPr>
          <p:cNvSpPr txBox="1">
            <a:spLocks/>
          </p:cNvSpPr>
          <p:nvPr/>
        </p:nvSpPr>
        <p:spPr>
          <a:xfrm>
            <a:off x="619394" y="3179638"/>
            <a:ext cx="3474720" cy="498719"/>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9600"/>
              <a:buFont typeface="IBM Plex Sans"/>
              <a:buNone/>
              <a:defRPr sz="8000"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2pPr>
            <a:lvl3pPr marR="0" lvl="2"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3pPr>
            <a:lvl4pPr marR="0" lvl="3"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4pPr>
            <a:lvl5pPr marR="0" lvl="4"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5pPr>
            <a:lvl6pPr marR="0" lvl="5"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6pPr>
            <a:lvl7pPr marR="0" lvl="6"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7pPr>
            <a:lvl8pPr marR="0" lvl="7"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8pPr>
            <a:lvl9pPr marR="0" lvl="8" algn="ctr" rtl="0">
              <a:lnSpc>
                <a:spcPct val="100000"/>
              </a:lnSpc>
              <a:spcBef>
                <a:spcPts val="0"/>
              </a:spcBef>
              <a:spcAft>
                <a:spcPts val="0"/>
              </a:spcAft>
              <a:buClr>
                <a:schemeClr val="dk2"/>
              </a:buClr>
              <a:buSzPts val="9600"/>
              <a:buFont typeface="Raleway"/>
              <a:buNone/>
              <a:defRPr sz="12800" b="1" i="0" u="none" strike="noStrike" cap="none">
                <a:solidFill>
                  <a:schemeClr val="dk2"/>
                </a:solidFill>
                <a:latin typeface="Raleway"/>
                <a:ea typeface="Raleway"/>
                <a:cs typeface="Raleway"/>
                <a:sym typeface="Raleway"/>
              </a:defRPr>
            </a:lvl9pPr>
          </a:lstStyle>
          <a:p>
            <a:pPr rtl="1"/>
            <a:r>
              <a:rPr lang="ar-TN" sz="2800" kern="0" dirty="0">
                <a:solidFill>
                  <a:schemeClr val="tx1"/>
                </a:solidFill>
                <a:latin typeface="VIP TIM Regular" panose="02000500000000000000" pitchFamily="2" charset="-78"/>
                <a:cs typeface="VIP TIM Regular" panose="02000500000000000000" pitchFamily="2" charset="-78"/>
              </a:rPr>
              <a:t>رؤية</a:t>
            </a:r>
            <a:r>
              <a:rPr lang="ar-TN" sz="2000" kern="0" dirty="0">
                <a:solidFill>
                  <a:schemeClr val="tx1"/>
                </a:solidFill>
                <a:latin typeface="VIP TIM Regular" panose="02000500000000000000" pitchFamily="2" charset="-78"/>
                <a:cs typeface="VIP TIM Regular" panose="02000500000000000000" pitchFamily="2" charset="-78"/>
              </a:rPr>
              <a:t> </a:t>
            </a:r>
            <a:r>
              <a:rPr lang="fr-FR" sz="3200" kern="0" dirty="0">
                <a:solidFill>
                  <a:schemeClr val="tx1"/>
                </a:solidFill>
                <a:latin typeface="Century Gothic" panose="020B0502020202020204" pitchFamily="34" charset="0"/>
                <a:cs typeface="VIP TIM Regular" panose="02000500000000000000" pitchFamily="2" charset="-78"/>
              </a:rPr>
              <a:t>2030</a:t>
            </a:r>
            <a:r>
              <a:rPr lang="ar-TN" sz="2000" kern="0" dirty="0">
                <a:solidFill>
                  <a:schemeClr val="tx1"/>
                </a:solidFill>
                <a:latin typeface="Century Gothic" panose="020B0502020202020204" pitchFamily="34" charset="0"/>
                <a:cs typeface="VIP TIM Regular" panose="02000500000000000000" pitchFamily="2" charset="-78"/>
              </a:rPr>
              <a:t> – </a:t>
            </a:r>
            <a:r>
              <a:rPr lang="fr-FR" sz="1600" kern="0" dirty="0">
                <a:solidFill>
                  <a:schemeClr val="tx1"/>
                </a:solidFill>
                <a:latin typeface="Century Gothic" panose="020B0502020202020204" pitchFamily="34" charset="0"/>
                <a:cs typeface="VIP TIM Regular" panose="02000500000000000000" pitchFamily="2" charset="-78"/>
              </a:rPr>
              <a:t>3S Vision</a:t>
            </a:r>
            <a:endParaRPr lang="ar-TN" sz="2000" kern="0" dirty="0">
              <a:solidFill>
                <a:schemeClr val="tx1"/>
              </a:solidFill>
              <a:latin typeface="Century Gothic" panose="020B0502020202020204" pitchFamily="34" charset="0"/>
              <a:cs typeface="VIP TIM Regular" panose="02000500000000000000" pitchFamily="2" charset="-78"/>
            </a:endParaRPr>
          </a:p>
        </p:txBody>
      </p:sp>
    </p:spTree>
    <p:extLst>
      <p:ext uri="{BB962C8B-B14F-4D97-AF65-F5344CB8AC3E}">
        <p14:creationId xmlns:p14="http://schemas.microsoft.com/office/powerpoint/2010/main" val="3306875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8C6F73-D96E-D7CB-536B-9012F202AB59}"/>
              </a:ext>
            </a:extLst>
          </p:cNvPr>
          <p:cNvSpPr>
            <a:spLocks noGrp="1"/>
          </p:cNvSpPr>
          <p:nvPr>
            <p:ph type="title"/>
          </p:nvPr>
        </p:nvSpPr>
        <p:spPr>
          <a:xfrm>
            <a:off x="2481302" y="2721370"/>
            <a:ext cx="6437376" cy="2747778"/>
          </a:xfrm>
        </p:spPr>
        <p:txBody>
          <a:bodyPr/>
          <a:lstStyle/>
          <a:p>
            <a:pPr algn="justLow" rtl="1"/>
            <a:r>
              <a:rPr lang="ar-TN" sz="2800" b="1" dirty="0">
                <a:solidFill>
                  <a:schemeClr val="tx1"/>
                </a:solidFill>
                <a:latin typeface="VIP TIM Regular" panose="02000500000000000000" pitchFamily="2" charset="-78"/>
                <a:cs typeface="VIP TIM Regular" panose="02000500000000000000" pitchFamily="2" charset="-78"/>
              </a:rPr>
              <a:t>توجيه وتوحيد الجهود نحو تحقيق تطور رقمي يخدم المجتمع العربي بشكل شامل ومتوازن، من خلال الدمج الذكي للتكنولوجيا الذكيّة في جميع جوانب الحياة بطريقة تعزز الأمان والاستدامة و تؤسس لبناء سيادة وريادة رقميّة عربية.</a:t>
            </a:r>
          </a:p>
        </p:txBody>
      </p:sp>
      <p:sp>
        <p:nvSpPr>
          <p:cNvPr id="5" name="ZoneTexte 4">
            <a:extLst>
              <a:ext uri="{FF2B5EF4-FFF2-40B4-BE49-F238E27FC236}">
                <a16:creationId xmlns:a16="http://schemas.microsoft.com/office/drawing/2014/main" id="{9C0E45C6-2369-A4BF-D400-9BD697FD00E3}"/>
              </a:ext>
            </a:extLst>
          </p:cNvPr>
          <p:cNvSpPr txBox="1"/>
          <p:nvPr/>
        </p:nvSpPr>
        <p:spPr>
          <a:xfrm>
            <a:off x="2254102" y="473702"/>
            <a:ext cx="3257698" cy="1631216"/>
          </a:xfrm>
          <a:prstGeom prst="rect">
            <a:avLst/>
          </a:prstGeom>
          <a:noFill/>
        </p:spPr>
        <p:txBody>
          <a:bodyPr wrap="square">
            <a:spAutoFit/>
          </a:bodyPr>
          <a:lstStyle/>
          <a:p>
            <a:pPr algn="r" rtl="1"/>
            <a:r>
              <a:rPr lang="ar-TN" sz="7200" b="1" dirty="0">
                <a:solidFill>
                  <a:srgbClr val="27A7CE"/>
                </a:solidFill>
                <a:latin typeface="VIP TIM Regular" panose="02000500000000000000" pitchFamily="2" charset="-78"/>
                <a:cs typeface="VIP TIM Regular" panose="02000500000000000000" pitchFamily="2" charset="-78"/>
              </a:rPr>
              <a:t>الرسالة</a:t>
            </a:r>
            <a:r>
              <a:rPr lang="ar-TN" sz="1800" dirty="0">
                <a:solidFill>
                  <a:srgbClr val="27A7CE"/>
                </a:solidFill>
                <a:latin typeface="Century Gothic" panose="020B0502020202020204" pitchFamily="34" charset="0"/>
                <a:cs typeface="Adobe Arabic" panose="02040503050201020203" pitchFamily="18" charset="-78"/>
              </a:rPr>
              <a:t> </a:t>
            </a:r>
            <a:r>
              <a:rPr lang="fr-FR" sz="2800" dirty="0">
                <a:solidFill>
                  <a:schemeClr val="tx1"/>
                </a:solidFill>
                <a:latin typeface="Century Gothic" panose="020B0502020202020204" pitchFamily="34" charset="0"/>
                <a:cs typeface="Adobe Arabic" panose="02040503050201020203" pitchFamily="18" charset="-78"/>
              </a:rPr>
              <a:t>Mission</a:t>
            </a:r>
            <a:endParaRPr lang="fr-FR" sz="2800" dirty="0"/>
          </a:p>
        </p:txBody>
      </p:sp>
    </p:spTree>
    <p:extLst>
      <p:ext uri="{BB962C8B-B14F-4D97-AF65-F5344CB8AC3E}">
        <p14:creationId xmlns:p14="http://schemas.microsoft.com/office/powerpoint/2010/main" val="1044110704"/>
      </p:ext>
    </p:extLst>
  </p:cSld>
  <p:clrMapOvr>
    <a:masterClrMapping/>
  </p:clrMapOvr>
  <p:extLst>
    <p:ext uri="{6950BFC3-D8DA-4A85-94F7-54DA5524770B}">
      <p188:commentRel xmlns=""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786D8A4F-D804-A870-7353-C907211CE2B6}"/>
              </a:ext>
            </a:extLst>
          </p:cNvPr>
          <p:cNvSpPr>
            <a:spLocks noGrp="1"/>
          </p:cNvSpPr>
          <p:nvPr>
            <p:ph type="title"/>
          </p:nvPr>
        </p:nvSpPr>
        <p:spPr>
          <a:xfrm>
            <a:off x="1482330" y="3952343"/>
            <a:ext cx="2743199" cy="1204291"/>
          </a:xfrm>
        </p:spPr>
        <p:txBody>
          <a:bodyPr/>
          <a:lstStyle/>
          <a:p>
            <a:r>
              <a:rPr kumimoji="0" lang="ar-TN" sz="5400" b="1" i="0" u="none" strike="noStrike" kern="1200" cap="none" spc="0" normalizeH="0" baseline="0" noProof="0" dirty="0">
                <a:ln>
                  <a:noFill/>
                </a:ln>
                <a:solidFill>
                  <a:schemeClr val="bg2">
                    <a:lumMod val="75000"/>
                  </a:schemeClr>
                </a:solidFill>
                <a:effectLst/>
                <a:uLnTx/>
                <a:uFillTx/>
                <a:latin typeface="VIP TIM Regular" panose="02000500000000000000" pitchFamily="2" charset="-78"/>
                <a:ea typeface="+mn-ea"/>
                <a:cs typeface="VIP TIM Regular" panose="02000500000000000000" pitchFamily="2" charset="-78"/>
              </a:rPr>
              <a:t>مستدام</a:t>
            </a:r>
            <a:endParaRPr lang="fr-FR" sz="3600" dirty="0">
              <a:solidFill>
                <a:schemeClr val="bg2">
                  <a:lumMod val="75000"/>
                </a:schemeClr>
              </a:solidFill>
              <a:latin typeface="VIP TIM Regular" panose="02000500000000000000" pitchFamily="2" charset="-78"/>
              <a:cs typeface="VIP TIM Regular" panose="02000500000000000000" pitchFamily="2" charset="-78"/>
            </a:endParaRPr>
          </a:p>
        </p:txBody>
      </p:sp>
      <p:sp>
        <p:nvSpPr>
          <p:cNvPr id="5" name="Titre 1">
            <a:extLst>
              <a:ext uri="{FF2B5EF4-FFF2-40B4-BE49-F238E27FC236}">
                <a16:creationId xmlns:a16="http://schemas.microsoft.com/office/drawing/2014/main" id="{DFDFC7FD-A7D3-5871-7829-7C940EA5114D}"/>
              </a:ext>
            </a:extLst>
          </p:cNvPr>
          <p:cNvSpPr txBox="1">
            <a:spLocks/>
          </p:cNvSpPr>
          <p:nvPr/>
        </p:nvSpPr>
        <p:spPr>
          <a:xfrm>
            <a:off x="2175567" y="745553"/>
            <a:ext cx="6121400"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rtl="1"/>
            <a:r>
              <a:rPr lang="ar-TN" sz="6000" b="1" dirty="0">
                <a:solidFill>
                  <a:srgbClr val="27A7CE"/>
                </a:solidFill>
                <a:latin typeface="VIP TIM Regular" panose="02000500000000000000" pitchFamily="2" charset="-78"/>
                <a:cs typeface="VIP TIM Regular" panose="02000500000000000000" pitchFamily="2" charset="-78"/>
              </a:rPr>
              <a:t>الركائز الاستراتيجية</a:t>
            </a:r>
            <a:r>
              <a:rPr lang="ar-TN" sz="4000" b="1" dirty="0">
                <a:solidFill>
                  <a:srgbClr val="27A7CE"/>
                </a:solidFill>
                <a:latin typeface="VIP TIM Regular" panose="02000500000000000000" pitchFamily="2" charset="-78"/>
                <a:cs typeface="VIP TIM Regular" panose="02000500000000000000" pitchFamily="2" charset="-78"/>
              </a:rPr>
              <a:t> </a:t>
            </a:r>
            <a:r>
              <a:rPr lang="fr-FR" sz="4000" b="1" dirty="0" err="1">
                <a:solidFill>
                  <a:schemeClr val="tx1"/>
                </a:solidFill>
                <a:latin typeface="Century Gothic" panose="020B0502020202020204" pitchFamily="34" charset="0"/>
              </a:rPr>
              <a:t>strategic</a:t>
            </a:r>
            <a:r>
              <a:rPr lang="fr-FR" sz="4000" b="1" dirty="0">
                <a:solidFill>
                  <a:schemeClr val="tx1"/>
                </a:solidFill>
                <a:latin typeface="Century Gothic" panose="020B0502020202020204" pitchFamily="34" charset="0"/>
              </a:rPr>
              <a:t> </a:t>
            </a:r>
            <a:r>
              <a:rPr lang="fr-FR" sz="4000" b="1" dirty="0" err="1">
                <a:solidFill>
                  <a:schemeClr val="tx1"/>
                </a:solidFill>
                <a:latin typeface="Century Gothic" panose="020B0502020202020204" pitchFamily="34" charset="0"/>
              </a:rPr>
              <a:t>pillars</a:t>
            </a:r>
            <a:r>
              <a:rPr lang="fr-FR" sz="4000" b="1" dirty="0">
                <a:solidFill>
                  <a:schemeClr val="tx1"/>
                </a:solidFill>
                <a:latin typeface="Century Gothic" panose="020B0502020202020204" pitchFamily="34" charset="0"/>
              </a:rPr>
              <a:t> </a:t>
            </a:r>
          </a:p>
        </p:txBody>
      </p:sp>
      <p:sp>
        <p:nvSpPr>
          <p:cNvPr id="2" name="Titre 5">
            <a:extLst>
              <a:ext uri="{FF2B5EF4-FFF2-40B4-BE49-F238E27FC236}">
                <a16:creationId xmlns:a16="http://schemas.microsoft.com/office/drawing/2014/main" id="{B702B232-3D71-ABD5-12E0-1ED10B7B0508}"/>
              </a:ext>
            </a:extLst>
          </p:cNvPr>
          <p:cNvSpPr txBox="1">
            <a:spLocks/>
          </p:cNvSpPr>
          <p:nvPr/>
        </p:nvSpPr>
        <p:spPr>
          <a:xfrm>
            <a:off x="7966470" y="3952344"/>
            <a:ext cx="2743200" cy="1204291"/>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5400" kern="1200" dirty="0">
                <a:solidFill>
                  <a:schemeClr val="bg2">
                    <a:lumMod val="75000"/>
                  </a:schemeClr>
                </a:solidFill>
                <a:latin typeface="VIP TIM Regular" panose="02000500000000000000" pitchFamily="2" charset="-78"/>
                <a:ea typeface="+mn-ea"/>
                <a:cs typeface="VIP TIM Regular" panose="02000500000000000000" pitchFamily="2" charset="-78"/>
              </a:rPr>
              <a:t>ذكي</a:t>
            </a:r>
            <a:endParaRPr lang="fr-FR" sz="3600" kern="0" dirty="0">
              <a:solidFill>
                <a:schemeClr val="bg2">
                  <a:lumMod val="75000"/>
                </a:schemeClr>
              </a:solidFill>
              <a:latin typeface="VIP TIM Regular" panose="02000500000000000000" pitchFamily="2" charset="-78"/>
              <a:cs typeface="VIP TIM Regular" panose="02000500000000000000" pitchFamily="2" charset="-78"/>
            </a:endParaRPr>
          </a:p>
        </p:txBody>
      </p:sp>
      <p:sp>
        <p:nvSpPr>
          <p:cNvPr id="3" name="Titre 5">
            <a:extLst>
              <a:ext uri="{FF2B5EF4-FFF2-40B4-BE49-F238E27FC236}">
                <a16:creationId xmlns:a16="http://schemas.microsoft.com/office/drawing/2014/main" id="{A9A0EF97-D476-7FD2-25C1-CA40DADB2C35}"/>
              </a:ext>
            </a:extLst>
          </p:cNvPr>
          <p:cNvSpPr txBox="1">
            <a:spLocks/>
          </p:cNvSpPr>
          <p:nvPr/>
        </p:nvSpPr>
        <p:spPr>
          <a:xfrm>
            <a:off x="4724400" y="3952343"/>
            <a:ext cx="2743200" cy="1204291"/>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5400" kern="1200" dirty="0">
                <a:solidFill>
                  <a:schemeClr val="bg2">
                    <a:lumMod val="75000"/>
                  </a:schemeClr>
                </a:solidFill>
                <a:latin typeface="VIP TIM Regular" panose="02000500000000000000" pitchFamily="2" charset="-78"/>
                <a:ea typeface="+mn-ea"/>
                <a:cs typeface="VIP TIM Regular" panose="02000500000000000000" pitchFamily="2" charset="-78"/>
              </a:rPr>
              <a:t>آمن</a:t>
            </a:r>
            <a:endParaRPr lang="fr-FR" sz="3600" kern="0" dirty="0">
              <a:solidFill>
                <a:schemeClr val="bg2">
                  <a:lumMod val="75000"/>
                </a:schemeClr>
              </a:solidFill>
              <a:latin typeface="VIP TIM Regular" panose="02000500000000000000" pitchFamily="2" charset="-78"/>
              <a:cs typeface="VIP TIM Regular" panose="02000500000000000000" pitchFamily="2" charset="-78"/>
            </a:endParaRPr>
          </a:p>
        </p:txBody>
      </p:sp>
      <p:sp>
        <p:nvSpPr>
          <p:cNvPr id="12" name="Google Shape;739;p43">
            <a:extLst>
              <a:ext uri="{FF2B5EF4-FFF2-40B4-BE49-F238E27FC236}">
                <a16:creationId xmlns:a16="http://schemas.microsoft.com/office/drawing/2014/main" id="{6E7E2A15-405A-88A8-92D6-DD2EF34E0113}"/>
              </a:ext>
            </a:extLst>
          </p:cNvPr>
          <p:cNvSpPr/>
          <p:nvPr/>
        </p:nvSpPr>
        <p:spPr>
          <a:xfrm>
            <a:off x="2858970" y="3427161"/>
            <a:ext cx="176400" cy="17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40;p43">
            <a:extLst>
              <a:ext uri="{FF2B5EF4-FFF2-40B4-BE49-F238E27FC236}">
                <a16:creationId xmlns:a16="http://schemas.microsoft.com/office/drawing/2014/main" id="{FE753787-B220-9ED0-8A8C-6E3F6EA1E1B5}"/>
              </a:ext>
            </a:extLst>
          </p:cNvPr>
          <p:cNvSpPr/>
          <p:nvPr/>
        </p:nvSpPr>
        <p:spPr>
          <a:xfrm>
            <a:off x="5978570" y="3427161"/>
            <a:ext cx="176400" cy="17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1;p43">
            <a:extLst>
              <a:ext uri="{FF2B5EF4-FFF2-40B4-BE49-F238E27FC236}">
                <a16:creationId xmlns:a16="http://schemas.microsoft.com/office/drawing/2014/main" id="{7411A385-B94E-8D59-1E10-4F837D659002}"/>
              </a:ext>
            </a:extLst>
          </p:cNvPr>
          <p:cNvSpPr/>
          <p:nvPr/>
        </p:nvSpPr>
        <p:spPr>
          <a:xfrm>
            <a:off x="9225170" y="3427161"/>
            <a:ext cx="176400" cy="17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 name="Google Shape;747;p43">
            <a:extLst>
              <a:ext uri="{FF2B5EF4-FFF2-40B4-BE49-F238E27FC236}">
                <a16:creationId xmlns:a16="http://schemas.microsoft.com/office/drawing/2014/main" id="{EDACFEF3-DE40-0CB1-268D-5311AA8CCE02}"/>
              </a:ext>
            </a:extLst>
          </p:cNvPr>
          <p:cNvCxnSpPr>
            <a:stCxn id="12" idx="3"/>
            <a:endCxn id="13" idx="1"/>
          </p:cNvCxnSpPr>
          <p:nvPr/>
        </p:nvCxnSpPr>
        <p:spPr>
          <a:xfrm>
            <a:off x="3035370" y="3515361"/>
            <a:ext cx="2943200" cy="0"/>
          </a:xfrm>
          <a:prstGeom prst="straightConnector1">
            <a:avLst/>
          </a:prstGeom>
          <a:noFill/>
          <a:ln w="9525" cap="flat" cmpd="sng">
            <a:solidFill>
              <a:schemeClr val="accent1"/>
            </a:solidFill>
            <a:prstDash val="solid"/>
            <a:round/>
            <a:headEnd type="none" w="med" len="med"/>
            <a:tailEnd type="none" w="med" len="med"/>
          </a:ln>
        </p:spPr>
      </p:cxnSp>
      <p:cxnSp>
        <p:nvCxnSpPr>
          <p:cNvPr id="16" name="Google Shape;748;p43">
            <a:extLst>
              <a:ext uri="{FF2B5EF4-FFF2-40B4-BE49-F238E27FC236}">
                <a16:creationId xmlns:a16="http://schemas.microsoft.com/office/drawing/2014/main" id="{6184410F-6BF0-D9EE-89EE-A79F5181C791}"/>
              </a:ext>
            </a:extLst>
          </p:cNvPr>
          <p:cNvCxnSpPr>
            <a:stCxn id="13" idx="3"/>
            <a:endCxn id="14" idx="1"/>
          </p:cNvCxnSpPr>
          <p:nvPr/>
        </p:nvCxnSpPr>
        <p:spPr>
          <a:xfrm>
            <a:off x="6154970" y="3515361"/>
            <a:ext cx="3070200" cy="0"/>
          </a:xfrm>
          <a:prstGeom prst="straightConnector1">
            <a:avLst/>
          </a:prstGeom>
          <a:noFill/>
          <a:ln w="9525" cap="flat" cmpd="sng">
            <a:solidFill>
              <a:schemeClr val="accent1"/>
            </a:solidFill>
            <a:prstDash val="solid"/>
            <a:round/>
            <a:headEnd type="none" w="med" len="med"/>
            <a:tailEnd type="none" w="med" len="med"/>
          </a:ln>
        </p:spPr>
      </p:cxnSp>
      <p:cxnSp>
        <p:nvCxnSpPr>
          <p:cNvPr id="17" name="Google Shape;750;p43">
            <a:extLst>
              <a:ext uri="{FF2B5EF4-FFF2-40B4-BE49-F238E27FC236}">
                <a16:creationId xmlns:a16="http://schemas.microsoft.com/office/drawing/2014/main" id="{D372CB29-7A46-45DE-87DB-4883E061751C}"/>
              </a:ext>
            </a:extLst>
          </p:cNvPr>
          <p:cNvCxnSpPr>
            <a:stCxn id="12" idx="2"/>
          </p:cNvCxnSpPr>
          <p:nvPr/>
        </p:nvCxnSpPr>
        <p:spPr>
          <a:xfrm>
            <a:off x="2947170" y="3603561"/>
            <a:ext cx="0" cy="324600"/>
          </a:xfrm>
          <a:prstGeom prst="straightConnector1">
            <a:avLst/>
          </a:prstGeom>
          <a:noFill/>
          <a:ln w="9525" cap="flat" cmpd="sng">
            <a:solidFill>
              <a:schemeClr val="accent1"/>
            </a:solidFill>
            <a:prstDash val="solid"/>
            <a:round/>
            <a:headEnd type="none" w="med" len="med"/>
            <a:tailEnd type="none" w="med" len="med"/>
          </a:ln>
        </p:spPr>
      </p:cxnSp>
      <p:cxnSp>
        <p:nvCxnSpPr>
          <p:cNvPr id="18" name="Google Shape;751;p43">
            <a:extLst>
              <a:ext uri="{FF2B5EF4-FFF2-40B4-BE49-F238E27FC236}">
                <a16:creationId xmlns:a16="http://schemas.microsoft.com/office/drawing/2014/main" id="{D0A26414-0FF5-E91E-807D-F45542F6412D}"/>
              </a:ext>
            </a:extLst>
          </p:cNvPr>
          <p:cNvCxnSpPr>
            <a:stCxn id="13" idx="2"/>
          </p:cNvCxnSpPr>
          <p:nvPr/>
        </p:nvCxnSpPr>
        <p:spPr>
          <a:xfrm>
            <a:off x="6066770" y="3603561"/>
            <a:ext cx="0" cy="324600"/>
          </a:xfrm>
          <a:prstGeom prst="straightConnector1">
            <a:avLst/>
          </a:prstGeom>
          <a:noFill/>
          <a:ln w="9525" cap="flat" cmpd="sng">
            <a:solidFill>
              <a:schemeClr val="accent1"/>
            </a:solidFill>
            <a:prstDash val="solid"/>
            <a:round/>
            <a:headEnd type="none" w="med" len="med"/>
            <a:tailEnd type="none" w="med" len="med"/>
          </a:ln>
        </p:spPr>
      </p:cxnSp>
      <p:cxnSp>
        <p:nvCxnSpPr>
          <p:cNvPr id="19" name="Google Shape;752;p43">
            <a:extLst>
              <a:ext uri="{FF2B5EF4-FFF2-40B4-BE49-F238E27FC236}">
                <a16:creationId xmlns:a16="http://schemas.microsoft.com/office/drawing/2014/main" id="{F928A251-92C7-8D63-A6EA-2487950B40A4}"/>
              </a:ext>
            </a:extLst>
          </p:cNvPr>
          <p:cNvCxnSpPr>
            <a:stCxn id="14" idx="2"/>
          </p:cNvCxnSpPr>
          <p:nvPr/>
        </p:nvCxnSpPr>
        <p:spPr>
          <a:xfrm>
            <a:off x="9313370" y="3603561"/>
            <a:ext cx="0" cy="324600"/>
          </a:xfrm>
          <a:prstGeom prst="straightConnector1">
            <a:avLst/>
          </a:prstGeom>
          <a:noFill/>
          <a:ln w="9525" cap="flat" cmpd="sng">
            <a:solidFill>
              <a:schemeClr val="accent1"/>
            </a:solidFill>
            <a:prstDash val="solid"/>
            <a:round/>
            <a:headEnd type="none" w="med" len="med"/>
            <a:tailEnd type="none" w="med" len="med"/>
          </a:ln>
        </p:spPr>
      </p:cxnSp>
      <p:sp>
        <p:nvSpPr>
          <p:cNvPr id="21" name="ZoneTexte 20">
            <a:extLst>
              <a:ext uri="{FF2B5EF4-FFF2-40B4-BE49-F238E27FC236}">
                <a16:creationId xmlns:a16="http://schemas.microsoft.com/office/drawing/2014/main" id="{9B504011-8D61-3333-94E4-0933E093CCE4}"/>
              </a:ext>
            </a:extLst>
          </p:cNvPr>
          <p:cNvSpPr txBox="1"/>
          <p:nvPr/>
        </p:nvSpPr>
        <p:spPr>
          <a:xfrm>
            <a:off x="3123570" y="2676325"/>
            <a:ext cx="5173397" cy="707886"/>
          </a:xfrm>
          <a:prstGeom prst="rect">
            <a:avLst/>
          </a:prstGeom>
          <a:noFill/>
        </p:spPr>
        <p:txBody>
          <a:bodyPr wrap="square">
            <a:spAutoFit/>
          </a:bodyPr>
          <a:lstStyle/>
          <a:p>
            <a:pPr lvl="0" algn="r"/>
            <a:r>
              <a:rPr lang="ar-TN" sz="4000" b="1" dirty="0">
                <a:latin typeface="VIP TIM Regular" panose="02000500000000000000" pitchFamily="2" charset="-78"/>
                <a:cs typeface="VIP TIM Regular" panose="02000500000000000000" pitchFamily="2" charset="-78"/>
              </a:rPr>
              <a:t>مستقبل رقمي عربي </a:t>
            </a:r>
            <a:endParaRPr lang="fr-FR" sz="4000" dirty="0">
              <a:latin typeface="VIP TIM Regular" panose="02000500000000000000" pitchFamily="2" charset="-78"/>
              <a:cs typeface="VIP TIM Regular" panose="02000500000000000000" pitchFamily="2" charset="-78"/>
            </a:endParaRPr>
          </a:p>
        </p:txBody>
      </p:sp>
    </p:spTree>
    <p:extLst>
      <p:ext uri="{BB962C8B-B14F-4D97-AF65-F5344CB8AC3E}">
        <p14:creationId xmlns:p14="http://schemas.microsoft.com/office/powerpoint/2010/main" val="3032855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786D8A4F-D804-A870-7353-C907211CE2B6}"/>
              </a:ext>
            </a:extLst>
          </p:cNvPr>
          <p:cNvSpPr>
            <a:spLocks noGrp="1"/>
          </p:cNvSpPr>
          <p:nvPr>
            <p:ph type="title"/>
          </p:nvPr>
        </p:nvSpPr>
        <p:spPr>
          <a:xfrm>
            <a:off x="1447824" y="1621075"/>
            <a:ext cx="2743199" cy="692184"/>
          </a:xfrm>
        </p:spPr>
        <p:txBody>
          <a:bodyPr/>
          <a:lstStyle/>
          <a:p>
            <a:r>
              <a:rPr kumimoji="0" lang="ar-TN" sz="2000" b="1" i="0" u="none" strike="noStrike" kern="1200" cap="none" spc="0" normalizeH="0" baseline="0" noProof="0" dirty="0">
                <a:ln>
                  <a:noFill/>
                </a:ln>
                <a:solidFill>
                  <a:schemeClr val="bg2">
                    <a:lumMod val="75000"/>
                  </a:schemeClr>
                </a:solidFill>
                <a:effectLst/>
                <a:uLnTx/>
                <a:uFillTx/>
                <a:latin typeface="VIP TIM Regular" panose="02000500000000000000" pitchFamily="2" charset="-78"/>
                <a:ea typeface="+mn-ea"/>
                <a:cs typeface="VIP TIM Regular" panose="02000500000000000000" pitchFamily="2" charset="-78"/>
              </a:rPr>
              <a:t>مستقبل رقمي مستدام</a:t>
            </a:r>
            <a:endParaRPr lang="fr-FR" sz="2000" dirty="0">
              <a:solidFill>
                <a:schemeClr val="bg2">
                  <a:lumMod val="75000"/>
                </a:schemeClr>
              </a:solidFill>
              <a:latin typeface="VIP TIM Regular" panose="02000500000000000000" pitchFamily="2" charset="-78"/>
              <a:cs typeface="VIP TIM Regular" panose="02000500000000000000" pitchFamily="2" charset="-78"/>
            </a:endParaRPr>
          </a:p>
        </p:txBody>
      </p:sp>
      <p:sp>
        <p:nvSpPr>
          <p:cNvPr id="2" name="Titre 5">
            <a:extLst>
              <a:ext uri="{FF2B5EF4-FFF2-40B4-BE49-F238E27FC236}">
                <a16:creationId xmlns:a16="http://schemas.microsoft.com/office/drawing/2014/main" id="{B702B232-3D71-ABD5-12E0-1ED10B7B0508}"/>
              </a:ext>
            </a:extLst>
          </p:cNvPr>
          <p:cNvSpPr txBox="1">
            <a:spLocks/>
          </p:cNvSpPr>
          <p:nvPr/>
        </p:nvSpPr>
        <p:spPr>
          <a:xfrm>
            <a:off x="7931964" y="1621077"/>
            <a:ext cx="2743200" cy="692182"/>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2400" dirty="0">
                <a:solidFill>
                  <a:schemeClr val="bg2">
                    <a:lumMod val="75000"/>
                  </a:schemeClr>
                </a:solidFill>
                <a:latin typeface="VIP TIM Regular" panose="02000500000000000000" pitchFamily="2" charset="-78"/>
                <a:ea typeface="+mn-ea"/>
                <a:cs typeface="VIP TIM Regular" panose="02000500000000000000" pitchFamily="2" charset="-78"/>
              </a:rPr>
              <a:t>مستقبل رقمي ذكي</a:t>
            </a:r>
            <a:endParaRPr lang="fr-FR" sz="2400" kern="0" dirty="0">
              <a:solidFill>
                <a:schemeClr val="bg2">
                  <a:lumMod val="75000"/>
                </a:schemeClr>
              </a:solidFill>
              <a:latin typeface="VIP TIM Regular" panose="02000500000000000000" pitchFamily="2" charset="-78"/>
              <a:cs typeface="VIP TIM Regular" panose="02000500000000000000" pitchFamily="2" charset="-78"/>
            </a:endParaRPr>
          </a:p>
        </p:txBody>
      </p:sp>
      <p:sp>
        <p:nvSpPr>
          <p:cNvPr id="3" name="Titre 5">
            <a:extLst>
              <a:ext uri="{FF2B5EF4-FFF2-40B4-BE49-F238E27FC236}">
                <a16:creationId xmlns:a16="http://schemas.microsoft.com/office/drawing/2014/main" id="{A9A0EF97-D476-7FD2-25C1-CA40DADB2C35}"/>
              </a:ext>
            </a:extLst>
          </p:cNvPr>
          <p:cNvSpPr txBox="1">
            <a:spLocks/>
          </p:cNvSpPr>
          <p:nvPr/>
        </p:nvSpPr>
        <p:spPr>
          <a:xfrm>
            <a:off x="4689894" y="1621076"/>
            <a:ext cx="2743200" cy="692184"/>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2400" kern="1200" dirty="0">
                <a:solidFill>
                  <a:schemeClr val="bg2">
                    <a:lumMod val="75000"/>
                  </a:schemeClr>
                </a:solidFill>
                <a:latin typeface="VIP TIM Regular" panose="02000500000000000000" pitchFamily="2" charset="-78"/>
                <a:ea typeface="+mn-ea"/>
                <a:cs typeface="VIP TIM Regular" panose="02000500000000000000" pitchFamily="2" charset="-78"/>
              </a:rPr>
              <a:t>مستقبل رقمي آمن</a:t>
            </a:r>
            <a:endParaRPr lang="fr-FR" sz="2400" kern="0" dirty="0">
              <a:solidFill>
                <a:schemeClr val="bg2">
                  <a:lumMod val="75000"/>
                </a:schemeClr>
              </a:solidFill>
              <a:latin typeface="VIP TIM Regular" panose="02000500000000000000" pitchFamily="2" charset="-78"/>
              <a:cs typeface="VIP TIM Regular" panose="02000500000000000000" pitchFamily="2" charset="-78"/>
            </a:endParaRPr>
          </a:p>
        </p:txBody>
      </p:sp>
      <p:sp>
        <p:nvSpPr>
          <p:cNvPr id="4" name="Titre 5">
            <a:extLst>
              <a:ext uri="{FF2B5EF4-FFF2-40B4-BE49-F238E27FC236}">
                <a16:creationId xmlns:a16="http://schemas.microsoft.com/office/drawing/2014/main" id="{A82146DD-371F-E861-E9E7-952BE84265B3}"/>
              </a:ext>
            </a:extLst>
          </p:cNvPr>
          <p:cNvSpPr txBox="1">
            <a:spLocks/>
          </p:cNvSpPr>
          <p:nvPr/>
        </p:nvSpPr>
        <p:spPr>
          <a:xfrm>
            <a:off x="1447824" y="2404147"/>
            <a:ext cx="2743199" cy="528834"/>
          </a:xfrm>
          <a:prstGeom prst="rect">
            <a:avLst/>
          </a:prstGeom>
          <a:solidFill>
            <a:srgbClr val="FFFFFF">
              <a:alpha val="17650"/>
            </a:srgbClr>
          </a:solidFill>
          <a:ln w="9525" cap="flat" cmpd="sng">
            <a:solidFill>
              <a:srgbClr val="92D050"/>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1900" kern="1200" dirty="0">
                <a:solidFill>
                  <a:schemeClr val="tx1"/>
                </a:solidFill>
                <a:latin typeface="VIP TIM Regular" panose="02000500000000000000" pitchFamily="2" charset="-78"/>
                <a:ea typeface="+mn-ea"/>
                <a:cs typeface="VIP TIM Regular" panose="02000500000000000000" pitchFamily="2" charset="-78"/>
              </a:rPr>
              <a:t>تأمين الاستدامة الرقمية</a:t>
            </a:r>
            <a:endParaRPr lang="fr-FR" sz="1900" kern="0" dirty="0">
              <a:solidFill>
                <a:schemeClr val="bg2">
                  <a:lumMod val="75000"/>
                </a:schemeClr>
              </a:solidFill>
              <a:latin typeface="VIP TIM Regular" panose="02000500000000000000" pitchFamily="2" charset="-78"/>
              <a:cs typeface="VIP TIM Regular" panose="02000500000000000000" pitchFamily="2" charset="-78"/>
            </a:endParaRPr>
          </a:p>
        </p:txBody>
      </p:sp>
      <p:sp>
        <p:nvSpPr>
          <p:cNvPr id="7" name="Titre 5">
            <a:extLst>
              <a:ext uri="{FF2B5EF4-FFF2-40B4-BE49-F238E27FC236}">
                <a16:creationId xmlns:a16="http://schemas.microsoft.com/office/drawing/2014/main" id="{B25F40B9-7DDB-F90E-3EFD-FF8D872CC1BE}"/>
              </a:ext>
            </a:extLst>
          </p:cNvPr>
          <p:cNvSpPr txBox="1">
            <a:spLocks/>
          </p:cNvSpPr>
          <p:nvPr/>
        </p:nvSpPr>
        <p:spPr>
          <a:xfrm>
            <a:off x="7931964" y="2404149"/>
            <a:ext cx="2743200" cy="528832"/>
          </a:xfrm>
          <a:prstGeom prst="rect">
            <a:avLst/>
          </a:prstGeom>
          <a:solidFill>
            <a:srgbClr val="FFFFFF">
              <a:alpha val="17650"/>
            </a:srgbClr>
          </a:solidFill>
          <a:ln w="9525" cap="flat" cmpd="sng">
            <a:solidFill>
              <a:srgbClr val="92D050"/>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2000" kern="1200" dirty="0">
                <a:solidFill>
                  <a:schemeClr val="tx1"/>
                </a:solidFill>
                <a:latin typeface="VIP TIM Regular" panose="02000500000000000000" pitchFamily="2" charset="-78"/>
                <a:ea typeface="+mn-ea"/>
                <a:cs typeface="VIP TIM Regular" panose="02000500000000000000" pitchFamily="2" charset="-78"/>
              </a:rPr>
              <a:t>تحقيق الريادة الرقمية </a:t>
            </a:r>
            <a:endParaRPr lang="fr-FR" sz="2000" kern="0" dirty="0">
              <a:solidFill>
                <a:schemeClr val="tx1"/>
              </a:solidFill>
              <a:latin typeface="VIP TIM Regular" panose="02000500000000000000" pitchFamily="2" charset="-78"/>
              <a:cs typeface="VIP TIM Regular" panose="02000500000000000000" pitchFamily="2" charset="-78"/>
            </a:endParaRPr>
          </a:p>
        </p:txBody>
      </p:sp>
      <p:sp>
        <p:nvSpPr>
          <p:cNvPr id="8" name="Titre 5">
            <a:extLst>
              <a:ext uri="{FF2B5EF4-FFF2-40B4-BE49-F238E27FC236}">
                <a16:creationId xmlns:a16="http://schemas.microsoft.com/office/drawing/2014/main" id="{B155BDDE-531D-37D9-8679-279780F4839B}"/>
              </a:ext>
            </a:extLst>
          </p:cNvPr>
          <p:cNvSpPr txBox="1">
            <a:spLocks/>
          </p:cNvSpPr>
          <p:nvPr/>
        </p:nvSpPr>
        <p:spPr>
          <a:xfrm>
            <a:off x="4689894" y="2404148"/>
            <a:ext cx="2743200" cy="528834"/>
          </a:xfrm>
          <a:prstGeom prst="rect">
            <a:avLst/>
          </a:prstGeom>
          <a:solidFill>
            <a:srgbClr val="FFFFFF">
              <a:alpha val="17650"/>
            </a:srgbClr>
          </a:solidFill>
          <a:ln w="9525" cap="flat" cmpd="sng">
            <a:solidFill>
              <a:srgbClr val="92D050"/>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r>
              <a:rPr lang="ar-TN" sz="2000" kern="1200" dirty="0">
                <a:solidFill>
                  <a:schemeClr val="tx1"/>
                </a:solidFill>
                <a:latin typeface="VIP TIM Regular" panose="02000500000000000000" pitchFamily="2" charset="-78"/>
                <a:ea typeface="+mn-ea"/>
                <a:cs typeface="VIP TIM Regular" panose="02000500000000000000" pitchFamily="2" charset="-78"/>
              </a:rPr>
              <a:t>بناء الثقة الرقمية</a:t>
            </a:r>
            <a:endParaRPr lang="fr-FR" sz="2000" kern="0" dirty="0">
              <a:solidFill>
                <a:schemeClr val="bg2">
                  <a:lumMod val="75000"/>
                </a:schemeClr>
              </a:solidFill>
              <a:latin typeface="VIP TIM Regular" panose="02000500000000000000" pitchFamily="2" charset="-78"/>
              <a:cs typeface="VIP TIM Regular" panose="02000500000000000000" pitchFamily="2" charset="-78"/>
            </a:endParaRPr>
          </a:p>
        </p:txBody>
      </p:sp>
      <p:sp>
        <p:nvSpPr>
          <p:cNvPr id="9" name="Titre 5">
            <a:extLst>
              <a:ext uri="{FF2B5EF4-FFF2-40B4-BE49-F238E27FC236}">
                <a16:creationId xmlns:a16="http://schemas.microsoft.com/office/drawing/2014/main" id="{7C259C93-0CF1-48B1-ADD9-6057F3BC0DE1}"/>
              </a:ext>
            </a:extLst>
          </p:cNvPr>
          <p:cNvSpPr txBox="1">
            <a:spLocks/>
          </p:cNvSpPr>
          <p:nvPr/>
        </p:nvSpPr>
        <p:spPr>
          <a:xfrm>
            <a:off x="1447824" y="3187218"/>
            <a:ext cx="2743199" cy="3088610"/>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algn="justLow" rtl="1"/>
            <a:r>
              <a:rPr lang="ar-TN" sz="1400" kern="1200" dirty="0">
                <a:solidFill>
                  <a:schemeClr val="tx1"/>
                </a:solidFill>
                <a:latin typeface="VIP TIM Regular" panose="02000500000000000000" pitchFamily="2" charset="-78"/>
                <a:ea typeface="+mn-ea"/>
                <a:cs typeface="VIP TIM Regular" panose="02000500000000000000" pitchFamily="2" charset="-78"/>
              </a:rPr>
              <a:t>إن تحقيق الاستدامة الرقمية في العصر الرقمي الحديث تعتبر من أهم مقوّمات الرفاه والتقدم، ويتطلّب ذلك  توفير فرص متساوية للجميع للوصول إلى التكنولوجيا والاستفادة منها وتقليص الفجوات الرقمية على جميع المستويات من جهة وضمان حسن استخدام وتوظيف التكنولوجيا الرقمية </a:t>
            </a:r>
            <a:r>
              <a:rPr lang="ar-SA" sz="1400" kern="1200" dirty="0">
                <a:solidFill>
                  <a:schemeClr val="tx1"/>
                </a:solidFill>
                <a:latin typeface="VIP TIM Regular" panose="02000500000000000000" pitchFamily="2" charset="-78"/>
                <a:ea typeface="+mn-ea"/>
                <a:cs typeface="VIP TIM Regular" panose="02000500000000000000" pitchFamily="2" charset="-78"/>
              </a:rPr>
              <a:t>لبلوغ كل أهداف التنمية المستدامة من </a:t>
            </a:r>
            <a:r>
              <a:rPr lang="ar-TN" sz="1400" kern="1200" dirty="0">
                <a:solidFill>
                  <a:schemeClr val="tx1"/>
                </a:solidFill>
                <a:latin typeface="VIP TIM Regular" panose="02000500000000000000" pitchFamily="2" charset="-78"/>
                <a:ea typeface="+mn-ea"/>
                <a:cs typeface="VIP TIM Regular" panose="02000500000000000000" pitchFamily="2" charset="-78"/>
              </a:rPr>
              <a:t>جهة أخرى.</a:t>
            </a:r>
          </a:p>
          <a:p>
            <a:pPr algn="justLow" rtl="1"/>
            <a:endParaRPr lang="ar-TN" sz="1400" kern="1200" dirty="0">
              <a:solidFill>
                <a:schemeClr val="tx1"/>
              </a:solidFill>
              <a:latin typeface="VIP TIM Regular" panose="02000500000000000000" pitchFamily="2" charset="-78"/>
              <a:ea typeface="+mn-ea"/>
              <a:cs typeface="VIP TIM Regular" panose="02000500000000000000" pitchFamily="2" charset="-78"/>
            </a:endParaRPr>
          </a:p>
        </p:txBody>
      </p:sp>
      <p:sp>
        <p:nvSpPr>
          <p:cNvPr id="10" name="Titre 5">
            <a:extLst>
              <a:ext uri="{FF2B5EF4-FFF2-40B4-BE49-F238E27FC236}">
                <a16:creationId xmlns:a16="http://schemas.microsoft.com/office/drawing/2014/main" id="{6FEB20AA-76D8-561A-4A83-B63A06386802}"/>
              </a:ext>
            </a:extLst>
          </p:cNvPr>
          <p:cNvSpPr txBox="1">
            <a:spLocks/>
          </p:cNvSpPr>
          <p:nvPr/>
        </p:nvSpPr>
        <p:spPr>
          <a:xfrm>
            <a:off x="7931964" y="3187219"/>
            <a:ext cx="2743200" cy="3088601"/>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algn="justLow" rtl="1"/>
            <a:r>
              <a:rPr lang="ar-TN" sz="1400" kern="1200" dirty="0">
                <a:solidFill>
                  <a:schemeClr val="tx1"/>
                </a:solidFill>
                <a:latin typeface="VIP TIM Regular" panose="02000500000000000000" pitchFamily="2" charset="-78"/>
                <a:ea typeface="+mn-ea"/>
                <a:cs typeface="VIP TIM Regular" panose="02000500000000000000" pitchFamily="2" charset="-78"/>
              </a:rPr>
              <a:t>يعتبر تحقيق الريادة الرقمية للدول العربية أمرا حيويا واستراتيجيا وهو يرتبط ارتباطا وثيقا بالقدرة على التجديد والابتكار والنمو في المجال التكنولوجي و الرقمي. ويتمثل جوهر هذا التحدي في الاستفادة الذكية من التكنولوجيات البازغة والذكية من أجل بناء مستقبل رقمي مزدهر في المنطقة العربية</a:t>
            </a:r>
          </a:p>
          <a:p>
            <a:pPr algn="justLow" rtl="1"/>
            <a:endParaRPr lang="ar-TN" sz="1400" kern="1200" dirty="0">
              <a:solidFill>
                <a:schemeClr val="tx1"/>
              </a:solidFill>
              <a:latin typeface="VIP TIM Regular" panose="02000500000000000000" pitchFamily="2" charset="-78"/>
              <a:ea typeface="+mn-ea"/>
              <a:cs typeface="VIP TIM Regular" panose="02000500000000000000" pitchFamily="2" charset="-78"/>
            </a:endParaRPr>
          </a:p>
        </p:txBody>
      </p:sp>
      <p:sp>
        <p:nvSpPr>
          <p:cNvPr id="11" name="Titre 5">
            <a:extLst>
              <a:ext uri="{FF2B5EF4-FFF2-40B4-BE49-F238E27FC236}">
                <a16:creationId xmlns:a16="http://schemas.microsoft.com/office/drawing/2014/main" id="{54D9C3EF-C27A-FD12-0F6E-7DF77E16305A}"/>
              </a:ext>
            </a:extLst>
          </p:cNvPr>
          <p:cNvSpPr txBox="1">
            <a:spLocks/>
          </p:cNvSpPr>
          <p:nvPr/>
        </p:nvSpPr>
        <p:spPr>
          <a:xfrm>
            <a:off x="4689894" y="3187219"/>
            <a:ext cx="2743200" cy="3088610"/>
          </a:xfrm>
          <a:prstGeom prst="rect">
            <a:avLst/>
          </a:prstGeom>
          <a:solidFill>
            <a:srgbClr val="FFFFFF">
              <a:alpha val="17650"/>
            </a:srgbClr>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IBM Plex Sans"/>
              <a:buNone/>
              <a:defRPr sz="5333" b="1" i="0" u="none" strike="noStrike" cap="none">
                <a:solidFill>
                  <a:schemeClr val="dk2"/>
                </a:solidFill>
                <a:latin typeface="IBM Plex Sans"/>
                <a:ea typeface="IBM Plex Sans"/>
                <a:cs typeface="IBM Plex Sans"/>
                <a:sym typeface="IBM Plex Sans"/>
              </a:defRPr>
            </a:lvl1pPr>
            <a:lvl2pPr marR="0" lvl="1"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8000" b="1" i="0" u="none" strike="noStrike" cap="none">
                <a:solidFill>
                  <a:schemeClr val="lt1"/>
                </a:solidFill>
                <a:latin typeface="Raleway"/>
                <a:ea typeface="Raleway"/>
                <a:cs typeface="Raleway"/>
                <a:sym typeface="Raleway"/>
              </a:defRPr>
            </a:lvl9pPr>
          </a:lstStyle>
          <a:p>
            <a:pPr algn="justLow" rtl="1"/>
            <a:r>
              <a:rPr lang="ar-TN" sz="1400" kern="1200" dirty="0">
                <a:solidFill>
                  <a:schemeClr val="tx1"/>
                </a:solidFill>
                <a:latin typeface="VIP TIM Regular" panose="02000500000000000000" pitchFamily="2" charset="-78"/>
                <a:ea typeface="+mn-ea"/>
                <a:cs typeface="VIP TIM Regular" panose="02000500000000000000" pitchFamily="2" charset="-78"/>
              </a:rPr>
              <a:t>إن نجاح التحوّلات التكنولوجية وتحقيق الريادة الرقمية في المنطقة  العربية يعتمد بشكل كبير على عدة عوامل حيوية، ومن أهمّها الثقة الرقمية والأمن السيبراني. يجب أن تكون السلامة والأمن في صميم جهود بناء البنية التحتية الرقمية و تطبيقات التكنولوجيا في مختلف القطاعات من أجل تعزيز ثقة المستخدمين في الفضاء الرقمي العربي والعالمي</a:t>
            </a:r>
          </a:p>
          <a:p>
            <a:pPr algn="justLow" rtl="1"/>
            <a:endParaRPr lang="ar-TN" sz="1400" kern="1200" dirty="0">
              <a:solidFill>
                <a:schemeClr val="tx1"/>
              </a:solidFill>
              <a:latin typeface="VIP TIM Regular" panose="02000500000000000000" pitchFamily="2" charset="-78"/>
              <a:ea typeface="+mn-ea"/>
              <a:cs typeface="VIP TIM Regular" panose="02000500000000000000" pitchFamily="2" charset="-78"/>
            </a:endParaRPr>
          </a:p>
        </p:txBody>
      </p:sp>
      <p:sp>
        <p:nvSpPr>
          <p:cNvPr id="5" name="Titre 1">
            <a:extLst>
              <a:ext uri="{FF2B5EF4-FFF2-40B4-BE49-F238E27FC236}">
                <a16:creationId xmlns:a16="http://schemas.microsoft.com/office/drawing/2014/main" id="{EFF05EC1-9876-205D-EFA8-425D41893281}"/>
              </a:ext>
            </a:extLst>
          </p:cNvPr>
          <p:cNvSpPr txBox="1">
            <a:spLocks/>
          </p:cNvSpPr>
          <p:nvPr/>
        </p:nvSpPr>
        <p:spPr>
          <a:xfrm>
            <a:off x="586596" y="22145"/>
            <a:ext cx="7813888"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rtl="1"/>
            <a:r>
              <a:rPr lang="ar-TN" sz="4800" b="1" dirty="0">
                <a:solidFill>
                  <a:srgbClr val="27A7CE"/>
                </a:solidFill>
                <a:latin typeface="VIP TIM Regular" panose="02000500000000000000" pitchFamily="2" charset="-78"/>
                <a:cs typeface="VIP TIM Regular" panose="02000500000000000000" pitchFamily="2" charset="-78"/>
              </a:rPr>
              <a:t>الغايات</a:t>
            </a:r>
            <a:r>
              <a:rPr lang="ar-SA" sz="4800" b="1" dirty="0">
                <a:solidFill>
                  <a:srgbClr val="27A7CE"/>
                </a:solidFill>
                <a:latin typeface="VIP TIM Regular" panose="02000500000000000000" pitchFamily="2" charset="-78"/>
                <a:cs typeface="VIP TIM Regular" panose="02000500000000000000" pitchFamily="2" charset="-78"/>
              </a:rPr>
              <a:t> </a:t>
            </a:r>
            <a:r>
              <a:rPr lang="ar-TN" sz="4800" b="1" dirty="0">
                <a:solidFill>
                  <a:srgbClr val="27A7CE"/>
                </a:solidFill>
                <a:latin typeface="VIP TIM Regular" panose="02000500000000000000" pitchFamily="2" charset="-78"/>
                <a:cs typeface="VIP TIM Regular" panose="02000500000000000000" pitchFamily="2" charset="-78"/>
              </a:rPr>
              <a:t>الاستراتيجية</a:t>
            </a:r>
            <a:br>
              <a:rPr lang="fr-FR" sz="6000" b="1" dirty="0">
                <a:solidFill>
                  <a:srgbClr val="27A7CE"/>
                </a:solidFill>
                <a:latin typeface="VIP TIM Regular" panose="02000500000000000000" pitchFamily="2" charset="-78"/>
                <a:cs typeface="VIP TIM Regular" panose="02000500000000000000" pitchFamily="2" charset="-78"/>
              </a:rPr>
            </a:br>
            <a:r>
              <a:rPr lang="fr-FR" sz="2200" b="1" dirty="0" err="1">
                <a:solidFill>
                  <a:schemeClr val="tx1"/>
                </a:solidFill>
                <a:latin typeface="Century Gothic" panose="020B0502020202020204" pitchFamily="34" charset="0"/>
              </a:rPr>
              <a:t>strategic</a:t>
            </a:r>
            <a:r>
              <a:rPr lang="fr-FR" sz="2200" b="1" dirty="0">
                <a:solidFill>
                  <a:schemeClr val="tx1"/>
                </a:solidFill>
                <a:latin typeface="Century Gothic" panose="020B0502020202020204" pitchFamily="34" charset="0"/>
              </a:rPr>
              <a:t> TARGETS</a:t>
            </a:r>
            <a:endParaRPr lang="fr-FR" sz="4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449187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CF0724-4C09-4D7B-9805-4761C090C5A5}"/>
              </a:ext>
            </a:extLst>
          </p:cNvPr>
          <p:cNvSpPr>
            <a:spLocks noGrp="1"/>
          </p:cNvSpPr>
          <p:nvPr>
            <p:ph type="title"/>
          </p:nvPr>
        </p:nvSpPr>
        <p:spPr/>
        <p:txBody>
          <a:bodyPr>
            <a:normAutofit/>
          </a:bodyPr>
          <a:lstStyle/>
          <a:p>
            <a:pPr algn="r"/>
            <a:r>
              <a:rPr lang="ar-TN" sz="3600" b="1" dirty="0">
                <a:latin typeface="Calibri" panose="020F0502020204030204" pitchFamily="34" charset="0"/>
                <a:cs typeface="Calibri" panose="020F0502020204030204" pitchFamily="34" charset="0"/>
              </a:rPr>
              <a:t>المنظمة العربية لتكنولوجيات الاتصال والمعلومات</a:t>
            </a:r>
            <a:endParaRPr lang="fr-FR" sz="3600" b="1" dirty="0">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2F748257-7B13-48F6-A2FA-7C4419A29B9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275989" y="1969947"/>
            <a:ext cx="1528312" cy="1546505"/>
          </a:xfrm>
          <a:prstGeom prst="rect">
            <a:avLst/>
          </a:prstGeom>
        </p:spPr>
      </p:pic>
      <p:sp>
        <p:nvSpPr>
          <p:cNvPr id="5" name="ZoneTexte 4">
            <a:extLst>
              <a:ext uri="{FF2B5EF4-FFF2-40B4-BE49-F238E27FC236}">
                <a16:creationId xmlns:a16="http://schemas.microsoft.com/office/drawing/2014/main" id="{02311C5F-5AE8-41D2-B5F0-7F311C6644AA}"/>
              </a:ext>
            </a:extLst>
          </p:cNvPr>
          <p:cNvSpPr txBox="1"/>
          <p:nvPr/>
        </p:nvSpPr>
        <p:spPr>
          <a:xfrm>
            <a:off x="6558116" y="2996350"/>
            <a:ext cx="2015612" cy="369332"/>
          </a:xfrm>
          <a:prstGeom prst="rect">
            <a:avLst/>
          </a:prstGeom>
          <a:noFill/>
        </p:spPr>
        <p:txBody>
          <a:bodyPr wrap="square" rtlCol="0">
            <a:spAutoFit/>
          </a:bodyPr>
          <a:lstStyle/>
          <a:p>
            <a:pPr algn="r"/>
            <a:r>
              <a:rPr lang="en-US" sz="1800" b="0" i="0" u="none" strike="noStrike" baseline="30000" dirty="0">
                <a:solidFill>
                  <a:srgbClr val="2993C2"/>
                </a:solidFill>
                <a:latin typeface="Century Gothic" panose="020B0502020202020204" pitchFamily="34" charset="0"/>
              </a:rPr>
              <a:t>www.aicto.org</a:t>
            </a:r>
            <a:endParaRPr lang="fr-FR" dirty="0">
              <a:solidFill>
                <a:srgbClr val="2993C2"/>
              </a:solidFill>
            </a:endParaRPr>
          </a:p>
        </p:txBody>
      </p:sp>
      <p:sp>
        <p:nvSpPr>
          <p:cNvPr id="10" name="ZoneTexte 9">
            <a:extLst>
              <a:ext uri="{FF2B5EF4-FFF2-40B4-BE49-F238E27FC236}">
                <a16:creationId xmlns:a16="http://schemas.microsoft.com/office/drawing/2014/main" id="{6E8CF7A8-C5C3-40F1-BE4C-4302F82746C2}"/>
              </a:ext>
            </a:extLst>
          </p:cNvPr>
          <p:cNvSpPr txBox="1"/>
          <p:nvPr/>
        </p:nvSpPr>
        <p:spPr>
          <a:xfrm>
            <a:off x="6646605" y="3630806"/>
            <a:ext cx="1927123" cy="369332"/>
          </a:xfrm>
          <a:prstGeom prst="rect">
            <a:avLst/>
          </a:prstGeom>
          <a:noFill/>
        </p:spPr>
        <p:txBody>
          <a:bodyPr wrap="square" rtlCol="0">
            <a:spAutoFit/>
          </a:bodyPr>
          <a:lstStyle/>
          <a:p>
            <a:pPr algn="r"/>
            <a:r>
              <a:rPr lang="en-US" sz="1800" b="0" i="0" u="none" strike="noStrike" baseline="30000" dirty="0">
                <a:solidFill>
                  <a:srgbClr val="2CA5E0"/>
                </a:solidFill>
                <a:latin typeface="Century Gothic" panose="020B0502020202020204" pitchFamily="34" charset="0"/>
              </a:rPr>
              <a:t>contact@aicto.org</a:t>
            </a:r>
            <a:endParaRPr lang="fr-FR" dirty="0">
              <a:solidFill>
                <a:srgbClr val="2CA5E0"/>
              </a:solidFill>
            </a:endParaRPr>
          </a:p>
        </p:txBody>
      </p:sp>
      <p:sp>
        <p:nvSpPr>
          <p:cNvPr id="12" name="ZoneTexte 11">
            <a:extLst>
              <a:ext uri="{FF2B5EF4-FFF2-40B4-BE49-F238E27FC236}">
                <a16:creationId xmlns:a16="http://schemas.microsoft.com/office/drawing/2014/main" id="{13DC46E9-5380-4AE3-82FC-73444768094F}"/>
              </a:ext>
            </a:extLst>
          </p:cNvPr>
          <p:cNvSpPr txBox="1"/>
          <p:nvPr/>
        </p:nvSpPr>
        <p:spPr>
          <a:xfrm>
            <a:off x="7236542" y="4417094"/>
            <a:ext cx="1337186" cy="276999"/>
          </a:xfrm>
          <a:prstGeom prst="rect">
            <a:avLst/>
          </a:prstGeom>
          <a:noFill/>
        </p:spPr>
        <p:txBody>
          <a:bodyPr wrap="square">
            <a:spAutoFit/>
          </a:bodyPr>
          <a:lstStyle/>
          <a:p>
            <a:pPr marR="0" algn="l" rtl="0"/>
            <a:r>
              <a:rPr lang="en-US" sz="1800" b="0" i="0" u="none" strike="noStrike" baseline="30000" dirty="0">
                <a:solidFill>
                  <a:srgbClr val="7C529E"/>
                </a:solidFill>
                <a:latin typeface="Century Gothic" panose="020B0502020202020204" pitchFamily="34" charset="0"/>
              </a:rPr>
              <a:t>+216 71 320 713</a:t>
            </a:r>
          </a:p>
        </p:txBody>
      </p:sp>
      <p:sp>
        <p:nvSpPr>
          <p:cNvPr id="14" name="ZoneTexte 13">
            <a:extLst>
              <a:ext uri="{FF2B5EF4-FFF2-40B4-BE49-F238E27FC236}">
                <a16:creationId xmlns:a16="http://schemas.microsoft.com/office/drawing/2014/main" id="{92E446CA-FD65-4432-A52B-012CB0EC3596}"/>
              </a:ext>
            </a:extLst>
          </p:cNvPr>
          <p:cNvSpPr txBox="1"/>
          <p:nvPr/>
        </p:nvSpPr>
        <p:spPr>
          <a:xfrm>
            <a:off x="5299586" y="5217118"/>
            <a:ext cx="3352799" cy="276999"/>
          </a:xfrm>
          <a:prstGeom prst="rect">
            <a:avLst/>
          </a:prstGeom>
          <a:noFill/>
        </p:spPr>
        <p:txBody>
          <a:bodyPr wrap="square">
            <a:spAutoFit/>
          </a:bodyPr>
          <a:lstStyle/>
          <a:p>
            <a:pPr marR="0" algn="r" rtl="1"/>
            <a:r>
              <a:rPr lang="en-US" sz="1800" b="0" i="0" u="none" strike="noStrike" baseline="30000" dirty="0">
                <a:solidFill>
                  <a:srgbClr val="3B5998"/>
                </a:solidFill>
                <a:latin typeface="Century Gothic" panose="020B0502020202020204" pitchFamily="34" charset="0"/>
              </a:rPr>
              <a:t>www.facebook.com/Arabictorganization/</a:t>
            </a:r>
          </a:p>
        </p:txBody>
      </p:sp>
      <p:sp>
        <p:nvSpPr>
          <p:cNvPr id="16" name="ZoneTexte 15">
            <a:extLst>
              <a:ext uri="{FF2B5EF4-FFF2-40B4-BE49-F238E27FC236}">
                <a16:creationId xmlns:a16="http://schemas.microsoft.com/office/drawing/2014/main" id="{6890393C-AF43-4D21-887C-66C905135B72}"/>
              </a:ext>
            </a:extLst>
          </p:cNvPr>
          <p:cNvSpPr txBox="1"/>
          <p:nvPr/>
        </p:nvSpPr>
        <p:spPr>
          <a:xfrm>
            <a:off x="581192" y="2996350"/>
            <a:ext cx="3499195" cy="461665"/>
          </a:xfrm>
          <a:prstGeom prst="rect">
            <a:avLst/>
          </a:prstGeom>
          <a:noFill/>
        </p:spPr>
        <p:txBody>
          <a:bodyPr wrap="square">
            <a:spAutoFit/>
          </a:bodyPr>
          <a:lstStyle/>
          <a:p>
            <a:pPr marR="0" algn="r" rtl="1"/>
            <a:r>
              <a:rPr lang="en-US" sz="1800" b="0" i="0" u="none" strike="noStrike" baseline="30000" dirty="0">
                <a:solidFill>
                  <a:srgbClr val="FF0000"/>
                </a:solidFill>
                <a:latin typeface="Century Gothic" panose="020B0502020202020204" pitchFamily="34" charset="0"/>
              </a:rPr>
              <a:t>www.youtube.com/channel/</a:t>
            </a:r>
            <a:br>
              <a:rPr lang="en-US" sz="1800" b="0" i="0" u="none" strike="noStrike" baseline="30000" dirty="0">
                <a:solidFill>
                  <a:srgbClr val="FF0000"/>
                </a:solidFill>
                <a:latin typeface="Century Gothic" panose="020B0502020202020204" pitchFamily="34" charset="0"/>
              </a:rPr>
            </a:br>
            <a:r>
              <a:rPr lang="en-US" sz="1800" b="0" i="0" u="none" strike="noStrike" baseline="30000" dirty="0">
                <a:solidFill>
                  <a:srgbClr val="FF0000"/>
                </a:solidFill>
                <a:latin typeface="Century Gothic" panose="020B0502020202020204" pitchFamily="34" charset="0"/>
              </a:rPr>
              <a:t>UCu9VEo9ao8Byxu-oWbEeJqQ</a:t>
            </a:r>
          </a:p>
        </p:txBody>
      </p:sp>
      <p:sp>
        <p:nvSpPr>
          <p:cNvPr id="18" name="ZoneTexte 17">
            <a:extLst>
              <a:ext uri="{FF2B5EF4-FFF2-40B4-BE49-F238E27FC236}">
                <a16:creationId xmlns:a16="http://schemas.microsoft.com/office/drawing/2014/main" id="{55A12871-B201-4FBB-9012-223C4B4852CD}"/>
              </a:ext>
            </a:extLst>
          </p:cNvPr>
          <p:cNvSpPr txBox="1"/>
          <p:nvPr/>
        </p:nvSpPr>
        <p:spPr>
          <a:xfrm>
            <a:off x="953730" y="3861638"/>
            <a:ext cx="3126658" cy="276999"/>
          </a:xfrm>
          <a:prstGeom prst="rect">
            <a:avLst/>
          </a:prstGeom>
          <a:noFill/>
        </p:spPr>
        <p:txBody>
          <a:bodyPr wrap="square">
            <a:spAutoFit/>
          </a:bodyPr>
          <a:lstStyle/>
          <a:p>
            <a:pPr marR="0" algn="r" rtl="1"/>
            <a:r>
              <a:rPr lang="en-US" sz="1800" b="0" i="0" u="none" strike="noStrike" baseline="30000" dirty="0">
                <a:solidFill>
                  <a:srgbClr val="007BB5"/>
                </a:solidFill>
                <a:latin typeface="Century Gothic" panose="020B0502020202020204" pitchFamily="34" charset="0"/>
              </a:rPr>
              <a:t>www.linkedin.com/company/aicto</a:t>
            </a:r>
          </a:p>
        </p:txBody>
      </p:sp>
      <p:sp>
        <p:nvSpPr>
          <p:cNvPr id="20" name="ZoneTexte 19">
            <a:extLst>
              <a:ext uri="{FF2B5EF4-FFF2-40B4-BE49-F238E27FC236}">
                <a16:creationId xmlns:a16="http://schemas.microsoft.com/office/drawing/2014/main" id="{5772BC3F-5811-4DF3-9305-F712F5E67AE7}"/>
              </a:ext>
            </a:extLst>
          </p:cNvPr>
          <p:cNvSpPr txBox="1"/>
          <p:nvPr/>
        </p:nvSpPr>
        <p:spPr>
          <a:xfrm>
            <a:off x="551696" y="4599909"/>
            <a:ext cx="3528691" cy="276999"/>
          </a:xfrm>
          <a:prstGeom prst="rect">
            <a:avLst/>
          </a:prstGeom>
          <a:noFill/>
        </p:spPr>
        <p:txBody>
          <a:bodyPr wrap="square">
            <a:spAutoFit/>
          </a:bodyPr>
          <a:lstStyle/>
          <a:p>
            <a:pPr marR="0" algn="r" rtl="0"/>
            <a:r>
              <a:rPr lang="en-US" sz="1800" b="0" i="0" u="none" strike="noStrike" baseline="30000" dirty="0">
                <a:solidFill>
                  <a:srgbClr val="00ACED"/>
                </a:solidFill>
                <a:latin typeface="Century Gothic" panose="020B0502020202020204" pitchFamily="34" charset="0"/>
              </a:rPr>
              <a:t>https://twitter.com/AICTO</a:t>
            </a:r>
          </a:p>
        </p:txBody>
      </p:sp>
      <p:sp>
        <p:nvSpPr>
          <p:cNvPr id="22" name="ZoneTexte 21">
            <a:extLst>
              <a:ext uri="{FF2B5EF4-FFF2-40B4-BE49-F238E27FC236}">
                <a16:creationId xmlns:a16="http://schemas.microsoft.com/office/drawing/2014/main" id="{B16A81D0-85A3-45F5-B4B9-5AA819858916}"/>
              </a:ext>
            </a:extLst>
          </p:cNvPr>
          <p:cNvSpPr txBox="1"/>
          <p:nvPr/>
        </p:nvSpPr>
        <p:spPr>
          <a:xfrm>
            <a:off x="581192" y="5287053"/>
            <a:ext cx="3499195" cy="276999"/>
          </a:xfrm>
          <a:prstGeom prst="rect">
            <a:avLst/>
          </a:prstGeom>
          <a:noFill/>
        </p:spPr>
        <p:txBody>
          <a:bodyPr wrap="square">
            <a:spAutoFit/>
          </a:bodyPr>
          <a:lstStyle/>
          <a:p>
            <a:pPr marR="0" algn="r" rtl="1"/>
            <a:r>
              <a:rPr lang="en-US" sz="1800" b="0" i="0" u="none" strike="noStrike" baseline="30000" dirty="0">
                <a:solidFill>
                  <a:srgbClr val="FF0084"/>
                </a:solidFill>
                <a:latin typeface="Century Gothic" panose="020B0502020202020204" pitchFamily="34" charset="0"/>
              </a:rPr>
              <a:t>www.flickr.com/photos/aictoimages/</a:t>
            </a:r>
          </a:p>
        </p:txBody>
      </p:sp>
      <p:pic>
        <p:nvPicPr>
          <p:cNvPr id="30" name="Image 29">
            <a:extLst>
              <a:ext uri="{FF2B5EF4-FFF2-40B4-BE49-F238E27FC236}">
                <a16:creationId xmlns:a16="http://schemas.microsoft.com/office/drawing/2014/main" id="{92EEC020-1578-491C-955A-C84B58FB2A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7622" y="2743200"/>
            <a:ext cx="896190" cy="2962913"/>
          </a:xfrm>
          <a:prstGeom prst="rect">
            <a:avLst/>
          </a:prstGeom>
        </p:spPr>
      </p:pic>
      <p:pic>
        <p:nvPicPr>
          <p:cNvPr id="31" name="Image 30">
            <a:extLst>
              <a:ext uri="{FF2B5EF4-FFF2-40B4-BE49-F238E27FC236}">
                <a16:creationId xmlns:a16="http://schemas.microsoft.com/office/drawing/2014/main" id="{24AA106F-C8A1-4F6E-AEA7-5EFCB1BC1E1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31340" y="2743200"/>
            <a:ext cx="724119" cy="2964914"/>
          </a:xfrm>
          <a:prstGeom prst="rect">
            <a:avLst/>
          </a:prstGeom>
        </p:spPr>
      </p:pic>
    </p:spTree>
    <p:extLst>
      <p:ext uri="{BB962C8B-B14F-4D97-AF65-F5344CB8AC3E}">
        <p14:creationId xmlns:p14="http://schemas.microsoft.com/office/powerpoint/2010/main" val="3419055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730D0-5958-4349-9919-92D65B28EB70}"/>
              </a:ext>
            </a:extLst>
          </p:cNvPr>
          <p:cNvSpPr>
            <a:spLocks noGrp="1"/>
          </p:cNvSpPr>
          <p:nvPr>
            <p:ph type="title"/>
          </p:nvPr>
        </p:nvSpPr>
        <p:spPr>
          <a:xfrm>
            <a:off x="581192" y="152400"/>
            <a:ext cx="11029616" cy="1563556"/>
          </a:xfrm>
        </p:spPr>
        <p:txBody>
          <a:bodyPr>
            <a:normAutofit/>
          </a:bodyPr>
          <a:lstStyle/>
          <a:p>
            <a:pPr algn="r" rtl="1"/>
            <a:r>
              <a:rPr lang="ar-TN" sz="2400" b="1" dirty="0">
                <a:latin typeface="Calibri" panose="020F0502020204030204" pitchFamily="34" charset="0"/>
                <a:cs typeface="Calibri" panose="020F0502020204030204" pitchFamily="34" charset="0"/>
              </a:rPr>
              <a:t>أنشطة وإنجازات المنظمة </a:t>
            </a:r>
            <a:br>
              <a:rPr lang="fr-FR" sz="2400" b="1" dirty="0">
                <a:latin typeface="Calibri" panose="020F0502020204030204" pitchFamily="34" charset="0"/>
                <a:cs typeface="Calibri" panose="020F0502020204030204" pitchFamily="34" charset="0"/>
              </a:rPr>
            </a:br>
            <a:r>
              <a:rPr lang="ar-TN" sz="2400" b="1" dirty="0">
                <a:latin typeface="Calibri" panose="020F0502020204030204" pitchFamily="34" charset="0"/>
                <a:cs typeface="Calibri" panose="020F0502020204030204" pitchFamily="34" charset="0"/>
              </a:rPr>
              <a:t>الإطار العام : إستراتيجية المنظمة</a:t>
            </a: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graphicFrame>
        <p:nvGraphicFramePr>
          <p:cNvPr id="7" name="Espace réservé du contenu 6">
            <a:extLst>
              <a:ext uri="{FF2B5EF4-FFF2-40B4-BE49-F238E27FC236}">
                <a16:creationId xmlns:a16="http://schemas.microsoft.com/office/drawing/2014/main" id="{A056A975-D1EB-0448-F823-D1217582E741}"/>
              </a:ext>
            </a:extLst>
          </p:cNvPr>
          <p:cNvGraphicFramePr>
            <a:graphicFrameLocks noGrp="1"/>
          </p:cNvGraphicFramePr>
          <p:nvPr>
            <p:ph idx="1"/>
          </p:nvPr>
        </p:nvGraphicFramePr>
        <p:xfrm>
          <a:off x="581192" y="1921240"/>
          <a:ext cx="9037275" cy="4784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ZoneTexte 8">
            <a:extLst>
              <a:ext uri="{FF2B5EF4-FFF2-40B4-BE49-F238E27FC236}">
                <a16:creationId xmlns:a16="http://schemas.microsoft.com/office/drawing/2014/main" id="{34180FA4-28F4-3137-3023-97E7C3B0520B}"/>
              </a:ext>
            </a:extLst>
          </p:cNvPr>
          <p:cNvSpPr txBox="1"/>
          <p:nvPr/>
        </p:nvSpPr>
        <p:spPr>
          <a:xfrm>
            <a:off x="9969910" y="3429000"/>
            <a:ext cx="1640898" cy="830997"/>
          </a:xfrm>
          <a:prstGeom prst="rect">
            <a:avLst/>
          </a:prstGeom>
          <a:noFill/>
        </p:spPr>
        <p:txBody>
          <a:bodyPr wrap="square">
            <a:spAutoFit/>
          </a:bodyPr>
          <a:lstStyle/>
          <a:p>
            <a:pPr algn="justLow" rtl="1">
              <a:buClr>
                <a:srgbClr val="42BA97"/>
              </a:buClr>
            </a:pPr>
            <a:r>
              <a:rPr lang="ar-TN" sz="2400" b="1" dirty="0">
                <a:solidFill>
                  <a:srgbClr val="1CADE4"/>
                </a:solidFill>
                <a:latin typeface="Calibri" panose="020F0502020204030204" pitchFamily="34" charset="0"/>
                <a:cs typeface="Calibri" panose="020F0502020204030204" pitchFamily="34" charset="0"/>
              </a:rPr>
              <a:t>الأهداف الاستراتيجية </a:t>
            </a:r>
            <a:endParaRPr lang="ar-TN" b="1" dirty="0">
              <a:solidFill>
                <a:srgbClr val="1CADE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5331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a:extLst>
              <a:ext uri="{FF2B5EF4-FFF2-40B4-BE49-F238E27FC236}">
                <a16:creationId xmlns:a16="http://schemas.microsoft.com/office/drawing/2014/main" id="{A056A975-D1EB-0448-F823-D1217582E741}"/>
              </a:ext>
            </a:extLst>
          </p:cNvPr>
          <p:cNvGraphicFramePr>
            <a:graphicFrameLocks noGrp="1"/>
          </p:cNvGraphicFramePr>
          <p:nvPr>
            <p:ph idx="1"/>
          </p:nvPr>
        </p:nvGraphicFramePr>
        <p:xfrm>
          <a:off x="581192" y="2875936"/>
          <a:ext cx="9037275" cy="2266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ZoneTexte 8">
            <a:extLst>
              <a:ext uri="{FF2B5EF4-FFF2-40B4-BE49-F238E27FC236}">
                <a16:creationId xmlns:a16="http://schemas.microsoft.com/office/drawing/2014/main" id="{34180FA4-28F4-3137-3023-97E7C3B0520B}"/>
              </a:ext>
            </a:extLst>
          </p:cNvPr>
          <p:cNvSpPr txBox="1"/>
          <p:nvPr/>
        </p:nvSpPr>
        <p:spPr>
          <a:xfrm>
            <a:off x="9969910" y="3429000"/>
            <a:ext cx="1640898" cy="830997"/>
          </a:xfrm>
          <a:prstGeom prst="rect">
            <a:avLst/>
          </a:prstGeom>
          <a:noFill/>
        </p:spPr>
        <p:txBody>
          <a:bodyPr wrap="square">
            <a:spAutoFit/>
          </a:bodyPr>
          <a:lstStyle/>
          <a:p>
            <a:pPr algn="justLow" rtl="1">
              <a:buClr>
                <a:srgbClr val="42BA97"/>
              </a:buClr>
            </a:pPr>
            <a:r>
              <a:rPr lang="ar-TN" sz="2400" b="1" dirty="0">
                <a:solidFill>
                  <a:srgbClr val="1CADE4"/>
                </a:solidFill>
                <a:latin typeface="Calibri" panose="020F0502020204030204" pitchFamily="34" charset="0"/>
                <a:cs typeface="Calibri" panose="020F0502020204030204" pitchFamily="34" charset="0"/>
              </a:rPr>
              <a:t>الممكّنات الاستراتيجية </a:t>
            </a:r>
            <a:endParaRPr lang="ar-TN" b="1" dirty="0">
              <a:solidFill>
                <a:srgbClr val="1CADE4"/>
              </a:solidFill>
              <a:latin typeface="Calibri" panose="020F0502020204030204" pitchFamily="34" charset="0"/>
              <a:cs typeface="Calibri" panose="020F0502020204030204" pitchFamily="34" charset="0"/>
            </a:endParaRPr>
          </a:p>
        </p:txBody>
      </p:sp>
      <p:sp>
        <p:nvSpPr>
          <p:cNvPr id="5" name="Titre 1">
            <a:extLst>
              <a:ext uri="{FF2B5EF4-FFF2-40B4-BE49-F238E27FC236}">
                <a16:creationId xmlns:a16="http://schemas.microsoft.com/office/drawing/2014/main" id="{C94C23AB-69F9-975B-00F0-6991F8583521}"/>
              </a:ext>
            </a:extLst>
          </p:cNvPr>
          <p:cNvSpPr txBox="1">
            <a:spLocks/>
          </p:cNvSpPr>
          <p:nvPr/>
        </p:nvSpPr>
        <p:spPr>
          <a:xfrm>
            <a:off x="581192" y="152400"/>
            <a:ext cx="11029616" cy="1563556"/>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TN" sz="2400" b="1">
                <a:latin typeface="Calibri" panose="020F0502020204030204" pitchFamily="34" charset="0"/>
                <a:cs typeface="Calibri" panose="020F0502020204030204" pitchFamily="34" charset="0"/>
              </a:rPr>
              <a:t>أنشطة وإنجازات المنظمة </a:t>
            </a:r>
            <a:br>
              <a:rPr lang="fr-FR" sz="2400" b="1">
                <a:latin typeface="Calibri" panose="020F0502020204030204" pitchFamily="34" charset="0"/>
                <a:cs typeface="Calibri" panose="020F0502020204030204" pitchFamily="34" charset="0"/>
              </a:rPr>
            </a:br>
            <a:r>
              <a:rPr lang="ar-TN" sz="2400" b="1">
                <a:latin typeface="Calibri" panose="020F0502020204030204" pitchFamily="34" charset="0"/>
                <a:cs typeface="Calibri" panose="020F0502020204030204" pitchFamily="34" charset="0"/>
              </a:rPr>
              <a:t>الإطار العام : إستراتيجية المنظمة</a:t>
            </a: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7092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54CD48-E3F0-4BD1-A807-109BA5818834}"/>
              </a:ext>
            </a:extLst>
          </p:cNvPr>
          <p:cNvSpPr>
            <a:spLocks noGrp="1"/>
          </p:cNvSpPr>
          <p:nvPr>
            <p:ph type="ctrTitle"/>
          </p:nvPr>
        </p:nvSpPr>
        <p:spPr>
          <a:xfrm>
            <a:off x="415941" y="1348396"/>
            <a:ext cx="9815380" cy="1346895"/>
          </a:xfrm>
        </p:spPr>
        <p:txBody>
          <a:bodyPr>
            <a:normAutofit/>
          </a:bodyPr>
          <a:lstStyle/>
          <a:p>
            <a:pPr algn="ctr" rtl="1"/>
            <a:r>
              <a:rPr lang="ar-TN" sz="4000" b="1" dirty="0">
                <a:latin typeface="Calibri" panose="020F0502020204030204" pitchFamily="34" charset="0"/>
                <a:cs typeface="Calibri" panose="020F0502020204030204" pitchFamily="34" charset="0"/>
              </a:rPr>
              <a:t>تقرير أنشطة </a:t>
            </a:r>
            <a:br>
              <a:rPr lang="ar-TN" sz="4000" b="1" dirty="0">
                <a:latin typeface="Calibri" panose="020F0502020204030204" pitchFamily="34" charset="0"/>
                <a:cs typeface="Calibri" panose="020F0502020204030204" pitchFamily="34" charset="0"/>
              </a:rPr>
            </a:br>
            <a:r>
              <a:rPr lang="ar-TN" sz="4000" b="1" dirty="0">
                <a:solidFill>
                  <a:srgbClr val="2683C6"/>
                </a:solidFill>
                <a:latin typeface="Calibri" panose="020F0502020204030204" pitchFamily="34" charset="0"/>
                <a:cs typeface="Calibri" panose="020F0502020204030204" pitchFamily="34" charset="0"/>
              </a:rPr>
              <a:t>المنظمة العربية لتكنولوجيات الاتصال والمعلومات </a:t>
            </a:r>
            <a:endParaRPr lang="fr-FR" sz="4000" b="1" dirty="0">
              <a:solidFill>
                <a:srgbClr val="2683C6"/>
              </a:solidFill>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06814095-BD2E-4D41-9F39-2747C2AB4A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30421" y="1142425"/>
            <a:ext cx="1738147" cy="1758838"/>
          </a:xfrm>
          <a:prstGeom prst="rect">
            <a:avLst/>
          </a:prstGeom>
        </p:spPr>
      </p:pic>
      <p:sp>
        <p:nvSpPr>
          <p:cNvPr id="9" name="ZoneTexte 8">
            <a:extLst>
              <a:ext uri="{FF2B5EF4-FFF2-40B4-BE49-F238E27FC236}">
                <a16:creationId xmlns:a16="http://schemas.microsoft.com/office/drawing/2014/main" id="{D6AD4634-2AA4-CE77-ED44-21024163DA04}"/>
              </a:ext>
            </a:extLst>
          </p:cNvPr>
          <p:cNvSpPr txBox="1"/>
          <p:nvPr/>
        </p:nvSpPr>
        <p:spPr>
          <a:xfrm>
            <a:off x="3613217" y="3861614"/>
            <a:ext cx="6097554" cy="1323439"/>
          </a:xfrm>
          <a:prstGeom prst="rect">
            <a:avLst/>
          </a:prstGeom>
          <a:noFill/>
        </p:spPr>
        <p:txBody>
          <a:bodyPr wrap="square">
            <a:spAutoFit/>
          </a:bodyPr>
          <a:lstStyle/>
          <a:p>
            <a:pPr algn="r" rtl="1"/>
            <a:r>
              <a:rPr lang="ar-TN" sz="4000" b="1" dirty="0">
                <a:solidFill>
                  <a:schemeClr val="bg1"/>
                </a:solidFill>
                <a:latin typeface="Calibri" panose="020F0502020204030204" pitchFamily="34" charset="0"/>
                <a:cs typeface="Calibri" panose="020F0502020204030204" pitchFamily="34" charset="0"/>
              </a:rPr>
              <a:t>الأنشطة المرتبطة بتحقيق الأهداف والممكّنات الاستراتيجية </a:t>
            </a:r>
          </a:p>
        </p:txBody>
      </p:sp>
    </p:spTree>
    <p:extLst>
      <p:ext uri="{BB962C8B-B14F-4D97-AF65-F5344CB8AC3E}">
        <p14:creationId xmlns:p14="http://schemas.microsoft.com/office/powerpoint/2010/main" val="1696587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730D0-5958-4349-9919-92D65B28EB70}"/>
              </a:ext>
            </a:extLst>
          </p:cNvPr>
          <p:cNvSpPr>
            <a:spLocks noGrp="1"/>
          </p:cNvSpPr>
          <p:nvPr>
            <p:ph type="title"/>
          </p:nvPr>
        </p:nvSpPr>
        <p:spPr/>
        <p:txBody>
          <a:bodyPr>
            <a:normAutofit/>
          </a:bodyPr>
          <a:lstStyle/>
          <a:p>
            <a:pPr algn="r" rtl="1"/>
            <a:r>
              <a:rPr lang="ar-TN" sz="2400" b="1" dirty="0">
                <a:latin typeface="Calibri" panose="020F0502020204030204" pitchFamily="34" charset="0"/>
                <a:cs typeface="Calibri" panose="020F0502020204030204" pitchFamily="34" charset="0"/>
              </a:rPr>
              <a:t>أنشطة وإنجازات المنظمة</a:t>
            </a:r>
            <a:br>
              <a:rPr lang="ar-TN" sz="2400" b="1" dirty="0">
                <a:latin typeface="Calibri" panose="020F0502020204030204" pitchFamily="34" charset="0"/>
                <a:cs typeface="Calibri" panose="020F0502020204030204" pitchFamily="34" charset="0"/>
              </a:rPr>
            </a:b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BEF1392-6ED5-4D4F-89F9-65965DEEE4E6}"/>
              </a:ext>
            </a:extLst>
          </p:cNvPr>
          <p:cNvSpPr>
            <a:spLocks noGrp="1"/>
          </p:cNvSpPr>
          <p:nvPr>
            <p:ph idx="1"/>
          </p:nvPr>
        </p:nvSpPr>
        <p:spPr>
          <a:xfrm>
            <a:off x="581192" y="1844293"/>
            <a:ext cx="11029615" cy="5142044"/>
          </a:xfrm>
        </p:spPr>
        <p:txBody>
          <a:bodyPr>
            <a:noAutofit/>
          </a:bodyPr>
          <a:lstStyle/>
          <a:p>
            <a:pPr algn="r" rtl="1">
              <a:buClr>
                <a:srgbClr val="42BA97"/>
              </a:buClr>
            </a:pPr>
            <a:r>
              <a:rPr lang="ar-TN" sz="2400" b="1" dirty="0">
                <a:solidFill>
                  <a:srgbClr val="42BA97"/>
                </a:solidFill>
                <a:latin typeface="Calibri" panose="020F0502020204030204" pitchFamily="34" charset="0"/>
                <a:cs typeface="Calibri" panose="020F0502020204030204" pitchFamily="34" charset="0"/>
              </a:rPr>
              <a:t>"</a:t>
            </a:r>
            <a:r>
              <a:rPr lang="fr-FR" sz="2400" b="1" dirty="0">
                <a:solidFill>
                  <a:srgbClr val="42BA97"/>
                </a:solidFill>
                <a:latin typeface="Calibri" panose="020F0502020204030204" pitchFamily="34" charset="0"/>
                <a:cs typeface="Calibri" panose="020F0502020204030204" pitchFamily="34" charset="0"/>
              </a:rPr>
              <a:t> </a:t>
            </a:r>
            <a:r>
              <a:rPr lang="ar-TN" sz="2400" b="1" dirty="0">
                <a:solidFill>
                  <a:srgbClr val="42BA97"/>
                </a:solidFill>
                <a:latin typeface="Calibri" panose="020F0502020204030204" pitchFamily="34" charset="0"/>
                <a:cs typeface="Calibri" panose="020F0502020204030204" pitchFamily="34" charset="0"/>
              </a:rPr>
              <a:t>المجلس العربي للإصدار السادس لبروتوكول الانترنت</a:t>
            </a:r>
            <a:r>
              <a:rPr lang="fr-FR" sz="2400" b="1" dirty="0">
                <a:solidFill>
                  <a:srgbClr val="42BA97"/>
                </a:solidFill>
                <a:latin typeface="Calibri" panose="020F0502020204030204" pitchFamily="34" charset="0"/>
                <a:cs typeface="Calibri" panose="020F0502020204030204" pitchFamily="34" charset="0"/>
              </a:rPr>
              <a:t> </a:t>
            </a:r>
            <a:r>
              <a:rPr lang="ar-TN" sz="2400" b="1" dirty="0">
                <a:solidFill>
                  <a:srgbClr val="42BA97"/>
                </a:solidFill>
                <a:latin typeface="Calibri" panose="020F0502020204030204" pitchFamily="34" charset="0"/>
                <a:cs typeface="Calibri" panose="020F0502020204030204" pitchFamily="34" charset="0"/>
              </a:rPr>
              <a:t>" </a:t>
            </a:r>
            <a:r>
              <a:rPr lang="fr-FR" sz="1600" b="1" cap="all" dirty="0">
                <a:solidFill>
                  <a:srgbClr val="00B050"/>
                </a:solidFill>
                <a:latin typeface="Calibri" panose="020F0502020204030204" pitchFamily="34" charset="0"/>
                <a:ea typeface="+mj-ea"/>
                <a:cs typeface="Calibri" panose="020F0502020204030204" pitchFamily="34" charset="0"/>
              </a:rPr>
              <a:t>Arab IPv6 Council </a:t>
            </a:r>
            <a:endParaRPr lang="ar-TN" sz="1600" b="1" cap="all" dirty="0">
              <a:solidFill>
                <a:srgbClr val="00B050"/>
              </a:solidFill>
              <a:latin typeface="Calibri" panose="020F0502020204030204" pitchFamily="34" charset="0"/>
              <a:ea typeface="+mj-ea"/>
              <a:cs typeface="Calibri" panose="020F0502020204030204" pitchFamily="34" charset="0"/>
            </a:endParaRPr>
          </a:p>
          <a:p>
            <a:pPr algn="r" rtl="1">
              <a:buClr>
                <a:srgbClr val="42BA97"/>
              </a:buClr>
            </a:pPr>
            <a:r>
              <a:rPr lang="ar-TN" sz="2000" b="1" dirty="0">
                <a:solidFill>
                  <a:srgbClr val="2683C6"/>
                </a:solidFill>
                <a:latin typeface="Calibri" panose="020F0502020204030204" pitchFamily="34" charset="0"/>
                <a:cs typeface="Calibri" panose="020F0502020204030204" pitchFamily="34" charset="0"/>
              </a:rPr>
              <a:t>يهدف هذا المجلس إلى ابراز الفوائد التي تعود بالنفع على اقتصاديات المنطقة العربية من خلال زيادة معدّل نشر واعتماد النسخة السادسة من بروتوكول الانترنت والمساهمة في تقليص الفجوة مع الدول المتقدّمة في اعتماد </a:t>
            </a:r>
            <a:r>
              <a:rPr lang="fr-FR" sz="2000" b="1" dirty="0">
                <a:solidFill>
                  <a:srgbClr val="2683C6"/>
                </a:solidFill>
                <a:latin typeface="Calibri" panose="020F0502020204030204" pitchFamily="34" charset="0"/>
                <a:cs typeface="Calibri" panose="020F0502020204030204" pitchFamily="34" charset="0"/>
              </a:rPr>
              <a:t>IPv6. </a:t>
            </a:r>
            <a:r>
              <a:rPr lang="ar-TN" sz="2000" b="1" dirty="0">
                <a:solidFill>
                  <a:srgbClr val="2683C6"/>
                </a:solidFill>
                <a:latin typeface="Calibri" panose="020F0502020204030204" pitchFamily="34" charset="0"/>
                <a:cs typeface="Calibri" panose="020F0502020204030204" pitchFamily="34" charset="0"/>
              </a:rPr>
              <a:t> من خلال :</a:t>
            </a:r>
          </a:p>
          <a:p>
            <a:pPr marL="666900" lvl="1" indent="-342900" algn="justLow" rtl="1">
              <a:lnSpc>
                <a:spcPct val="107000"/>
              </a:lnSpc>
              <a:spcAft>
                <a:spcPts val="800"/>
              </a:spcAft>
              <a:buFont typeface="Symbol" panose="05050102010706020507" pitchFamily="18" charset="2"/>
              <a:buChar char=""/>
            </a:pPr>
            <a:r>
              <a:rPr lang="ar-TN"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تطوير الأطر والأدوات والأدلّة الاسترشادية الإقليمية لـ   </a:t>
            </a:r>
            <a:r>
              <a:rPr lang="fr-FR"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IPv6</a:t>
            </a:r>
            <a:r>
              <a:rPr lang="ar-TN"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 ، من أجل مساعدة الدول العربية على تنفيذ "الاستراتيجية العربية لتكنولوجيا  المعلومات والاتصالات" – الأجندة الرقمية العربية 2023-2033.</a:t>
            </a:r>
            <a:endParaRPr lang="fr-FR"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666900" lvl="1" indent="-342900" algn="justLow" rtl="1">
              <a:lnSpc>
                <a:spcPct val="107000"/>
              </a:lnSpc>
              <a:spcAft>
                <a:spcPts val="800"/>
              </a:spcAft>
              <a:buFont typeface="Symbol" panose="05050102010706020507" pitchFamily="18" charset="2"/>
              <a:buChar char=""/>
            </a:pPr>
            <a:r>
              <a:rPr lang="ar-TN"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تطوير أو تعديل أفضل أداة لقياس نشر  </a:t>
            </a:r>
            <a:r>
              <a:rPr lang="fr-FR"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IPv6</a:t>
            </a:r>
            <a:r>
              <a:rPr lang="ar-TN"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 لتمكين المجلس العربي للإصدار السادس لبروتوكول الانترنت من مراقبة التقدّم المحرز في نشر واعتماد الإصدار السادس لبروتوكول </a:t>
            </a:r>
            <a:r>
              <a:rPr lang="ar-TN" b="1" kern="100" dirty="0">
                <a:solidFill>
                  <a:schemeClr val="tx1"/>
                </a:solidFill>
                <a:latin typeface="Calibri" panose="020F0502020204030204" pitchFamily="34" charset="0"/>
                <a:ea typeface="DengXian" panose="02010600030101010101" pitchFamily="2" charset="-122"/>
                <a:cs typeface="Calibri" panose="020F0502020204030204" pitchFamily="34" charset="0"/>
              </a:rPr>
              <a:t>الانترنت</a:t>
            </a:r>
            <a:r>
              <a:rPr lang="ar-TN"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 في الدول العربية الأعضاء. </a:t>
            </a:r>
            <a:endParaRPr lang="fr-FR"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666900" lvl="1" indent="-342900" algn="justLow" rtl="1">
              <a:lnSpc>
                <a:spcPct val="107000"/>
              </a:lnSpc>
              <a:spcAft>
                <a:spcPts val="800"/>
              </a:spcAft>
              <a:buFont typeface="Symbol" panose="05050102010706020507" pitchFamily="18" charset="2"/>
              <a:buChar char=""/>
            </a:pPr>
            <a:r>
              <a:rPr lang="ar-TN"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إصدار تقارير حول جاهزية نشر  </a:t>
            </a:r>
            <a:r>
              <a:rPr lang="fr-FR"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IPv6</a:t>
            </a:r>
            <a:r>
              <a:rPr lang="ar-TN"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 في المنطقة العربية</a:t>
            </a:r>
            <a:endParaRPr lang="fr-FR"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666900" lvl="1" indent="-342900" algn="justLow" rtl="1">
              <a:lnSpc>
                <a:spcPct val="107000"/>
              </a:lnSpc>
              <a:spcAft>
                <a:spcPts val="800"/>
              </a:spcAft>
              <a:buFont typeface="Symbol" panose="05050102010706020507" pitchFamily="18" charset="2"/>
              <a:buChar char=""/>
            </a:pPr>
            <a:r>
              <a:rPr lang="ar-TN"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توفير منصّة للنقاش حول القضايا الحاسمة والدقيقة لنشر  </a:t>
            </a:r>
            <a:r>
              <a:rPr lang="fr-FR"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IPv6</a:t>
            </a:r>
            <a:r>
              <a:rPr lang="ar-TN"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 والجوانب الاقتصادية والسياسية والتنظيمية ذات العلاقة/ ذات الصلة. </a:t>
            </a:r>
            <a:endParaRPr lang="fr-FR"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666900" lvl="1" indent="-342900" algn="justLow" rtl="1">
              <a:lnSpc>
                <a:spcPct val="107000"/>
              </a:lnSpc>
              <a:spcAft>
                <a:spcPts val="800"/>
              </a:spcAft>
              <a:buFont typeface="Symbol" panose="05050102010706020507" pitchFamily="18" charset="2"/>
              <a:buChar char=""/>
            </a:pPr>
            <a:r>
              <a:rPr lang="ar-TN"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رصد وتقديم تقرير عن نتيجة إنشاء وتنفيذ "إطار العمل الإقليمي لـ </a:t>
            </a:r>
            <a:r>
              <a:rPr lang="fr-FR"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IPv6</a:t>
            </a:r>
            <a:r>
              <a:rPr lang="ar-TN"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 على عمليات التنفيذ المرجعيّة من قبل الدول العربية الأعضاء. وهذا يمثّل حافزا للسماح للدول العربية الأعضاء من إحراز التقدّم المنشود. </a:t>
            </a:r>
          </a:p>
          <a:p>
            <a:pPr marL="666900" lvl="1" indent="-342900" algn="justLow" rtl="1">
              <a:lnSpc>
                <a:spcPct val="107000"/>
              </a:lnSpc>
              <a:spcAft>
                <a:spcPts val="800"/>
              </a:spcAft>
              <a:buFont typeface="Symbol" panose="05050102010706020507" pitchFamily="18" charset="2"/>
              <a:buChar char=""/>
            </a:pPr>
            <a:r>
              <a:rPr lang="ar-TN" b="1" kern="100" dirty="0">
                <a:solidFill>
                  <a:schemeClr val="tx1"/>
                </a:solidFill>
                <a:latin typeface="Calibri" panose="020F0502020204030204" pitchFamily="34" charset="0"/>
                <a:ea typeface="DengXian" panose="02010600030101010101" pitchFamily="2" charset="-122"/>
                <a:cs typeface="Calibri" panose="020F0502020204030204" pitchFamily="34" charset="0"/>
              </a:rPr>
              <a:t>تقديم خدمات المساندة  </a:t>
            </a:r>
          </a:p>
        </p:txBody>
      </p:sp>
      <p:pic>
        <p:nvPicPr>
          <p:cNvPr id="6" name="Image 5">
            <a:extLst>
              <a:ext uri="{FF2B5EF4-FFF2-40B4-BE49-F238E27FC236}">
                <a16:creationId xmlns:a16="http://schemas.microsoft.com/office/drawing/2014/main" id="{E06F52DA-D8A3-6E06-B96B-7491A7CC35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215926" y="1844293"/>
            <a:ext cx="2334536" cy="90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1334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E55E62F-6F2D-818F-DFB6-9961A30DEB6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1050472" y="847133"/>
            <a:ext cx="2723483" cy="1049946"/>
          </a:xfrm>
          <a:prstGeom prst="rect">
            <a:avLst/>
          </a:prstGeom>
          <a:ln>
            <a:noFill/>
          </a:ln>
          <a:extLst>
            <a:ext uri="{53640926-AAD7-44D8-BBD7-CCE9431645EC}">
              <a14:shadowObscured xmlns:a14="http://schemas.microsoft.com/office/drawing/2010/main"/>
            </a:ext>
          </a:extLst>
        </p:spPr>
      </p:pic>
      <p:sp>
        <p:nvSpPr>
          <p:cNvPr id="5" name="Titre 1">
            <a:extLst>
              <a:ext uri="{FF2B5EF4-FFF2-40B4-BE49-F238E27FC236}">
                <a16:creationId xmlns:a16="http://schemas.microsoft.com/office/drawing/2014/main" id="{778933BC-3A97-D599-1631-F4C32E0963EB}"/>
              </a:ext>
            </a:extLst>
          </p:cNvPr>
          <p:cNvSpPr>
            <a:spLocks noGrp="1"/>
          </p:cNvSpPr>
          <p:nvPr>
            <p:ph type="title"/>
          </p:nvPr>
        </p:nvSpPr>
        <p:spPr>
          <a:xfrm>
            <a:off x="581192" y="702156"/>
            <a:ext cx="11029616" cy="1013800"/>
          </a:xfrm>
        </p:spPr>
        <p:txBody>
          <a:bodyPr>
            <a:normAutofit/>
          </a:bodyPr>
          <a:lstStyle/>
          <a:p>
            <a:pPr algn="r" rtl="1"/>
            <a:r>
              <a:rPr lang="ar-TN" sz="2400" b="1" dirty="0">
                <a:latin typeface="Calibri" panose="020F0502020204030204" pitchFamily="34" charset="0"/>
                <a:cs typeface="Calibri" panose="020F0502020204030204" pitchFamily="34" charset="0"/>
              </a:rPr>
              <a:t>أنشطة وإنجازات المنظمة </a:t>
            </a:r>
            <a:br>
              <a:rPr lang="fr-FR" sz="2400" b="1" dirty="0">
                <a:latin typeface="Calibri" panose="020F0502020204030204" pitchFamily="34" charset="0"/>
                <a:cs typeface="Calibri" panose="020F0502020204030204" pitchFamily="34" charset="0"/>
              </a:rPr>
            </a:b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
        <p:nvSpPr>
          <p:cNvPr id="4" name="Rectangle 2">
            <a:extLst>
              <a:ext uri="{FF2B5EF4-FFF2-40B4-BE49-F238E27FC236}">
                <a16:creationId xmlns:a16="http://schemas.microsoft.com/office/drawing/2014/main" id="{8E26C553-F641-0A36-9E20-9E538C4DC34C}"/>
              </a:ext>
            </a:extLst>
          </p:cNvPr>
          <p:cNvSpPr>
            <a:spLocks noChangeArrowheads="1"/>
          </p:cNvSpPr>
          <p:nvPr/>
        </p:nvSpPr>
        <p:spPr bwMode="auto">
          <a:xfrm>
            <a:off x="1050472" y="2318295"/>
            <a:ext cx="10784927"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algn="r" defTabSz="914400" rtl="1">
              <a:buFont typeface="Wingdings" panose="05000000000000000000" pitchFamily="2" charset="2"/>
              <a:buChar char="§"/>
            </a:pPr>
            <a:r>
              <a:rPr lang="ar-TN" sz="2400" b="1" dirty="0">
                <a:solidFill>
                  <a:srgbClr val="42BA97"/>
                </a:solidFill>
                <a:latin typeface="Calibri" panose="020F0502020204030204" pitchFamily="34" charset="0"/>
                <a:cs typeface="Calibri" panose="020F0502020204030204" pitchFamily="34" charset="0"/>
              </a:rPr>
              <a:t>نشاط "المجلس العربي للإصدار السادس لبروتوكول الانترنت" </a:t>
            </a:r>
            <a:r>
              <a:rPr lang="fr-FR" sz="1800" b="1" dirty="0">
                <a:solidFill>
                  <a:srgbClr val="42BA97"/>
                </a:solidFill>
                <a:latin typeface="Calibri" panose="020F0502020204030204" pitchFamily="34" charset="0"/>
                <a:cs typeface="Calibri" panose="020F0502020204030204" pitchFamily="34" charset="0"/>
              </a:rPr>
              <a:t>Arab IPv6 Council </a:t>
            </a:r>
            <a:r>
              <a:rPr lang="ar-TN" sz="1800" b="1" dirty="0">
                <a:solidFill>
                  <a:srgbClr val="42BA97"/>
                </a:solidFill>
                <a:latin typeface="Calibri" panose="020F0502020204030204" pitchFamily="34" charset="0"/>
                <a:cs typeface="Calibri" panose="020F0502020204030204" pitchFamily="34" charset="0"/>
              </a:rPr>
              <a:t> </a:t>
            </a:r>
            <a:endParaRPr lang="ar-TN" sz="2400" b="1" dirty="0">
              <a:solidFill>
                <a:srgbClr val="42BA97"/>
              </a:solidFill>
              <a:latin typeface="Calibri" panose="020F0502020204030204" pitchFamily="34" charset="0"/>
              <a:cs typeface="Calibri" panose="020F0502020204030204" pitchFamily="34" charset="0"/>
            </a:endParaRPr>
          </a:p>
          <a:p>
            <a:pPr marL="342900" marR="0" lvl="0" indent="-342900" algn="r" defTabSz="914400" rtl="1" eaLnBrk="0" fontAlgn="base" latinLnBrk="0" hangingPunct="0">
              <a:lnSpc>
                <a:spcPct val="100000"/>
              </a:lnSpc>
              <a:spcBef>
                <a:spcPct val="0"/>
              </a:spcBef>
              <a:spcAft>
                <a:spcPct val="0"/>
              </a:spcAft>
              <a:buClrTx/>
              <a:buSzTx/>
              <a:buFont typeface="Wingdings" panose="05000000000000000000" pitchFamily="2" charset="2"/>
              <a:buChar char="§"/>
              <a:tabLst/>
            </a:pPr>
            <a:r>
              <a:rPr kumimoji="0" lang="ar-TN"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تنظيم الدورة الثانية من منتدى </a:t>
            </a:r>
            <a:r>
              <a:rPr kumimoji="0" lang="en-US"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IP6Gala   </a:t>
            </a:r>
            <a:r>
              <a:rPr kumimoji="0" lang="ar-TN"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  تحت عنوان </a:t>
            </a:r>
            <a:r>
              <a:rPr kumimoji="0" lang="en-US"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Transforming Net5.5G into Reality, Inspiring New Growth</a:t>
            </a:r>
            <a:r>
              <a:rPr kumimoji="0" lang="ar-TN"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 بمراكش بالتوازي مع تنظيم المغرب للدورة الثانية من صالون </a:t>
            </a:r>
            <a:r>
              <a:rPr kumimoji="0" lang="en-US"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GITEX Africa</a:t>
            </a:r>
            <a:r>
              <a:rPr kumimoji="0" lang="ar-TN"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 يوم 28 ماي 2024. و الذي تم بمناسبته :</a:t>
            </a:r>
            <a:endParaRPr kumimoji="0" lang="fr-FR" altLang="fr-FR" sz="1600" b="0" i="0" u="none" strike="noStrike" cap="none" normalizeH="0" baseline="0" dirty="0">
              <a:ln>
                <a:noFill/>
              </a:ln>
              <a:solidFill>
                <a:schemeClr val="tx1"/>
              </a:solidFill>
              <a:effectLst/>
            </a:endParaRPr>
          </a:p>
          <a:p>
            <a:pPr marL="800100" marR="0" lvl="1" indent="-342900" algn="r" defTabSz="914400" rtl="1" eaLnBrk="0" fontAlgn="base" latinLnBrk="0" hangingPunct="0">
              <a:lnSpc>
                <a:spcPct val="100000"/>
              </a:lnSpc>
              <a:spcBef>
                <a:spcPct val="0"/>
              </a:spcBef>
              <a:spcAft>
                <a:spcPct val="0"/>
              </a:spcAft>
              <a:buClrTx/>
              <a:buSzTx/>
              <a:buFont typeface="Wingdings" panose="05000000000000000000" pitchFamily="2" charset="2"/>
              <a:buChar char="§"/>
              <a:tabLst/>
            </a:pPr>
            <a:r>
              <a:rPr kumimoji="0" lang="ar-TN"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عقد الجلسة الثالثة من اللجنة التوجيهية للمجلس العربي </a:t>
            </a:r>
            <a:r>
              <a:rPr kumimoji="0" lang="ar-TN" altLang="fr-FR" sz="2400" b="0" i="0" u="none" strike="noStrike" cap="none" normalizeH="0" baseline="0" dirty="0" err="1">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لل</a:t>
            </a:r>
            <a:r>
              <a:rPr kumimoji="0" lang="fr-FR"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IPV6</a:t>
            </a:r>
            <a:r>
              <a:rPr kumimoji="0" lang="fr-FR" altLang="fr-FR" sz="2400" b="0" i="0" u="none" strike="noStrike" cap="none" normalizeH="0" baseline="0" dirty="0">
                <a:ln>
                  <a:noFill/>
                </a:ln>
                <a:solidFill>
                  <a:schemeClr val="tx1"/>
                </a:solidFill>
                <a:effectLst/>
                <a:latin typeface="Calibri" panose="020F0502020204030204" pitchFamily="34" charset="0"/>
                <a:ea typeface="SimSun" panose="02010600030101010101" pitchFamily="2" charset="-122"/>
                <a:cs typeface="Sakkal Majalla" panose="02000000000000000000" pitchFamily="2" charset="-78"/>
              </a:rPr>
              <a:t> </a:t>
            </a:r>
            <a:r>
              <a:rPr kumimoji="0" lang="ar-SA"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  و الذي تم من خلاله تباحث الأولويات الاقليمية</a:t>
            </a:r>
            <a:endParaRPr kumimoji="0" lang="fr-FR" altLang="fr-FR" sz="1600" b="0" i="0" u="none" strike="noStrike" cap="none" normalizeH="0" baseline="0" dirty="0">
              <a:ln>
                <a:noFill/>
              </a:ln>
              <a:solidFill>
                <a:schemeClr val="tx1"/>
              </a:solidFill>
              <a:effectLst/>
            </a:endParaRPr>
          </a:p>
          <a:p>
            <a:pPr marL="800100" marR="0" lvl="1" indent="-342900" algn="r" defTabSz="914400" rtl="1" eaLnBrk="0" fontAlgn="base" latinLnBrk="0" hangingPunct="0">
              <a:lnSpc>
                <a:spcPct val="100000"/>
              </a:lnSpc>
              <a:spcBef>
                <a:spcPct val="0"/>
              </a:spcBef>
              <a:spcAft>
                <a:spcPct val="0"/>
              </a:spcAft>
              <a:buClrTx/>
              <a:buSzTx/>
              <a:buFont typeface="Wingdings" panose="05000000000000000000" pitchFamily="2" charset="2"/>
              <a:buChar char="§"/>
              <a:tabLst/>
            </a:pPr>
            <a:r>
              <a:rPr kumimoji="0" lang="ar-TN"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و تقديرا للجهود المبذولة و النتائج المستنتجة على أرض الواقع في مجال وضع الاستراتيجيات و السياسات في مجال اعتماد الإصدار السادس من بروتوكول </a:t>
            </a:r>
            <a:r>
              <a:rPr kumimoji="0" lang="ar-TN" altLang="fr-FR" sz="2400" b="0" i="0" u="none" strike="noStrike" cap="none" normalizeH="0" baseline="0" dirty="0" err="1">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الانترنات</a:t>
            </a:r>
            <a:r>
              <a:rPr kumimoji="0" lang="ar-TN"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 قام المجلس العربي بتنظيم حفل تقديري للدول و الهيئات العربية -في المنطقة الافريقية - التي تميزت في ذلك و هي -بالترتيب الأبجدي للدول</a:t>
            </a:r>
            <a:r>
              <a:rPr kumimoji="0" lang="en-US"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 </a:t>
            </a:r>
            <a:endParaRPr kumimoji="0" lang="fr-FR" altLang="fr-FR" sz="1600" b="0" i="0" u="none" strike="noStrike" cap="none" normalizeH="0" baseline="0" dirty="0">
              <a:ln>
                <a:noFill/>
              </a:ln>
              <a:solidFill>
                <a:schemeClr val="tx1"/>
              </a:solidFill>
              <a:effectLst/>
            </a:endParaRPr>
          </a:p>
          <a:p>
            <a:pPr lvl="2" algn="r" defTabSz="914400" rtl="1">
              <a:buFontTx/>
              <a:buChar char="•"/>
            </a:pPr>
            <a:r>
              <a:rPr lang="ar-TN" altLang="fr-FR" b="1" dirty="0">
                <a:latin typeface="Calibri" panose="020F0502020204030204" pitchFamily="34" charset="0"/>
                <a:cs typeface="Calibri" panose="020F0502020204030204" pitchFamily="34" charset="0"/>
              </a:rPr>
              <a:t>وزارة تكنولوجيات الاتصال بالجمهورية التونسية</a:t>
            </a:r>
            <a:endParaRPr lang="fr-FR" altLang="fr-FR" b="1" dirty="0">
              <a:latin typeface="Calibri" panose="020F0502020204030204" pitchFamily="34" charset="0"/>
              <a:cs typeface="Calibri" panose="020F0502020204030204" pitchFamily="34" charset="0"/>
            </a:endParaRPr>
          </a:p>
          <a:p>
            <a:pPr lvl="2" algn="r" defTabSz="914400" rtl="1">
              <a:buFontTx/>
              <a:buChar char="•"/>
            </a:pPr>
            <a:r>
              <a:rPr lang="ar-TN" altLang="fr-FR" b="1" dirty="0">
                <a:latin typeface="Calibri" panose="020F0502020204030204" pitchFamily="34" charset="0"/>
                <a:cs typeface="Calibri" panose="020F0502020204030204" pitchFamily="34" charset="0"/>
              </a:rPr>
              <a:t>الهيئة العامة للاتصالات والمعلوماتية بدولة ليبيا </a:t>
            </a:r>
            <a:endParaRPr lang="fr-FR" altLang="fr-FR" b="1" dirty="0">
              <a:latin typeface="Calibri" panose="020F0502020204030204" pitchFamily="34" charset="0"/>
              <a:cs typeface="Calibri" panose="020F0502020204030204" pitchFamily="34" charset="0"/>
            </a:endParaRPr>
          </a:p>
          <a:p>
            <a:pPr lvl="2" algn="r" defTabSz="914400" rtl="1">
              <a:buFontTx/>
              <a:buChar char="•"/>
            </a:pPr>
            <a:r>
              <a:rPr lang="ar-TN" altLang="fr-FR" b="1" dirty="0">
                <a:latin typeface="Calibri" panose="020F0502020204030204" pitchFamily="34" charset="0"/>
                <a:cs typeface="Calibri" panose="020F0502020204030204" pitchFamily="34" charset="0"/>
              </a:rPr>
              <a:t>الجهاز القومي لتنظيم الاتصالات بجمهورية مصر العربية</a:t>
            </a:r>
            <a:endParaRPr lang="fr-FR" altLang="fr-FR" b="1" dirty="0">
              <a:latin typeface="Calibri" panose="020F0502020204030204" pitchFamily="34" charset="0"/>
              <a:cs typeface="Calibri" panose="020F0502020204030204" pitchFamily="34" charset="0"/>
            </a:endParaRPr>
          </a:p>
          <a:p>
            <a:pPr lvl="2" algn="r" defTabSz="914400" rtl="1">
              <a:buFontTx/>
              <a:buChar char="•"/>
            </a:pPr>
            <a:r>
              <a:rPr lang="ar-TN" altLang="fr-FR" b="1" dirty="0">
                <a:latin typeface="Calibri" panose="020F0502020204030204" pitchFamily="34" charset="0"/>
                <a:cs typeface="Calibri" panose="020F0502020204030204" pitchFamily="34" charset="0"/>
              </a:rPr>
              <a:t>الوكالة الوطنية لتقنين المواصلات بالمملكة المغربية</a:t>
            </a:r>
            <a:endParaRPr lang="fr-FR" altLang="fr-FR" b="1" dirty="0">
              <a:latin typeface="Calibri" panose="020F0502020204030204" pitchFamily="34" charset="0"/>
              <a:cs typeface="Calibri" panose="020F0502020204030204" pitchFamily="34" charset="0"/>
            </a:endParaRPr>
          </a:p>
          <a:p>
            <a:pPr lvl="2" algn="r" defTabSz="914400" rtl="1">
              <a:buFontTx/>
              <a:buChar char="•"/>
            </a:pPr>
            <a:r>
              <a:rPr lang="ar-TN" altLang="fr-FR" b="1" dirty="0">
                <a:latin typeface="Calibri" panose="020F0502020204030204" pitchFamily="34" charset="0"/>
                <a:cs typeface="Calibri" panose="020F0502020204030204" pitchFamily="34" charset="0"/>
              </a:rPr>
              <a:t>وزارة التحول الرقمي والابتكار وعصرنة الإدارة بالجمهورية الإسلامية الموريتانية</a:t>
            </a:r>
            <a:endParaRPr lang="fr-FR" altLang="fr-FR" b="1" dirty="0">
              <a:latin typeface="Calibri" panose="020F0502020204030204" pitchFamily="34" charset="0"/>
              <a:cs typeface="Calibri" panose="020F050202020403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4496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E55E62F-6F2D-818F-DFB6-9961A30DEB6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1050472" y="847133"/>
            <a:ext cx="2723483" cy="1049946"/>
          </a:xfrm>
          <a:prstGeom prst="rect">
            <a:avLst/>
          </a:prstGeom>
          <a:ln>
            <a:noFill/>
          </a:ln>
          <a:extLst>
            <a:ext uri="{53640926-AAD7-44D8-BBD7-CCE9431645EC}">
              <a14:shadowObscured xmlns:a14="http://schemas.microsoft.com/office/drawing/2010/main"/>
            </a:ext>
          </a:extLst>
        </p:spPr>
      </p:pic>
      <p:sp>
        <p:nvSpPr>
          <p:cNvPr id="5" name="Titre 1">
            <a:extLst>
              <a:ext uri="{FF2B5EF4-FFF2-40B4-BE49-F238E27FC236}">
                <a16:creationId xmlns:a16="http://schemas.microsoft.com/office/drawing/2014/main" id="{778933BC-3A97-D599-1631-F4C32E0963EB}"/>
              </a:ext>
            </a:extLst>
          </p:cNvPr>
          <p:cNvSpPr>
            <a:spLocks noGrp="1"/>
          </p:cNvSpPr>
          <p:nvPr>
            <p:ph type="title"/>
          </p:nvPr>
        </p:nvSpPr>
        <p:spPr>
          <a:xfrm>
            <a:off x="581192" y="702156"/>
            <a:ext cx="11029616" cy="1013800"/>
          </a:xfrm>
        </p:spPr>
        <p:txBody>
          <a:bodyPr>
            <a:normAutofit/>
          </a:bodyPr>
          <a:lstStyle/>
          <a:p>
            <a:pPr algn="r" rtl="1"/>
            <a:r>
              <a:rPr lang="ar-TN" sz="2400" b="1" dirty="0">
                <a:latin typeface="Calibri" panose="020F0502020204030204" pitchFamily="34" charset="0"/>
                <a:cs typeface="Calibri" panose="020F0502020204030204" pitchFamily="34" charset="0"/>
              </a:rPr>
              <a:t>أنشطة وإنجازات المنظمة </a:t>
            </a:r>
            <a:br>
              <a:rPr lang="fr-FR" sz="2400" b="1" dirty="0">
                <a:latin typeface="Calibri" panose="020F0502020204030204" pitchFamily="34" charset="0"/>
                <a:cs typeface="Calibri" panose="020F0502020204030204" pitchFamily="34" charset="0"/>
              </a:rPr>
            </a:b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
        <p:nvSpPr>
          <p:cNvPr id="4" name="Rectangle 2">
            <a:extLst>
              <a:ext uri="{FF2B5EF4-FFF2-40B4-BE49-F238E27FC236}">
                <a16:creationId xmlns:a16="http://schemas.microsoft.com/office/drawing/2014/main" id="{8E26C553-F641-0A36-9E20-9E538C4DC34C}"/>
              </a:ext>
            </a:extLst>
          </p:cNvPr>
          <p:cNvSpPr>
            <a:spLocks noChangeArrowheads="1"/>
          </p:cNvSpPr>
          <p:nvPr/>
        </p:nvSpPr>
        <p:spPr bwMode="auto">
          <a:xfrm>
            <a:off x="2049517" y="2211004"/>
            <a:ext cx="9785882"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algn="r" defTabSz="914400" rtl="1">
              <a:buFont typeface="Wingdings" panose="05000000000000000000" pitchFamily="2" charset="2"/>
              <a:buChar char="§"/>
            </a:pPr>
            <a:r>
              <a:rPr lang="ar-TN" sz="2400" b="1" dirty="0">
                <a:solidFill>
                  <a:srgbClr val="42BA97"/>
                </a:solidFill>
                <a:latin typeface="Calibri" panose="020F0502020204030204" pitchFamily="34" charset="0"/>
                <a:cs typeface="Calibri" panose="020F0502020204030204" pitchFamily="34" charset="0"/>
              </a:rPr>
              <a:t>نشاط "المجلس العربي للإصدار السادس لبروتوكول الانترنت" </a:t>
            </a:r>
            <a:r>
              <a:rPr lang="fr-FR" sz="1800" b="1" dirty="0">
                <a:solidFill>
                  <a:srgbClr val="42BA97"/>
                </a:solidFill>
                <a:latin typeface="Calibri" panose="020F0502020204030204" pitchFamily="34" charset="0"/>
                <a:cs typeface="Calibri" panose="020F0502020204030204" pitchFamily="34" charset="0"/>
              </a:rPr>
              <a:t>Arab IPv6 Council </a:t>
            </a:r>
            <a:r>
              <a:rPr lang="ar-TN" sz="1800" b="1" dirty="0">
                <a:solidFill>
                  <a:srgbClr val="42BA97"/>
                </a:solidFill>
                <a:latin typeface="Calibri" panose="020F0502020204030204" pitchFamily="34" charset="0"/>
                <a:cs typeface="Calibri" panose="020F0502020204030204" pitchFamily="34" charset="0"/>
              </a:rPr>
              <a:t> </a:t>
            </a:r>
            <a:endParaRPr lang="ar-TN" sz="2400" b="1" dirty="0">
              <a:solidFill>
                <a:srgbClr val="42BA97"/>
              </a:solidFill>
              <a:latin typeface="Calibri" panose="020F0502020204030204" pitchFamily="34" charset="0"/>
              <a:cs typeface="Calibri" panose="020F0502020204030204" pitchFamily="34" charset="0"/>
            </a:endParaRPr>
          </a:p>
          <a:p>
            <a:pPr marL="342900" marR="0" lvl="0" indent="-342900" algn="r"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ar-TN"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خلال هذا المنتدى تم الإعلان عن اطلاق الدورة الأولى من مسابقة ابتكار حلول</a:t>
            </a:r>
            <a:r>
              <a:rPr kumimoji="0" lang="en-US"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 IPv6</a:t>
            </a:r>
            <a:r>
              <a:rPr kumimoji="0" lang="ar-TN"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و</a:t>
            </a:r>
            <a:r>
              <a:rPr kumimoji="0" lang="en-US"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Net5.5G </a:t>
            </a:r>
            <a:r>
              <a:rPr kumimoji="0" lang="ar-TN"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وهي مسابقة تهدف الى تسريع تطوير تكنولوجيا المعلومات والاتصالات في المنطقتين العربية والأفريقية و تحفيز نقل البنية التحتية للشبكة إلى</a:t>
            </a:r>
            <a:r>
              <a:rPr kumimoji="0" lang="en-US"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 Net5.5G </a:t>
            </a:r>
            <a:r>
              <a:rPr kumimoji="0" lang="ar-TN" altLang="fr-FR" sz="2400" b="0" i="0" u="none" strike="noStrike" cap="none" normalizeH="0" baseline="0" dirty="0" err="1">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بالاضافة</a:t>
            </a:r>
            <a:r>
              <a:rPr kumimoji="0" lang="ar-TN"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 الى تعزيز نشر</a:t>
            </a:r>
            <a:r>
              <a:rPr kumimoji="0" lang="en-US"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 IPv6 </a:t>
            </a:r>
            <a:r>
              <a:rPr kumimoji="0" lang="ar-TN"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في كل القطاعات الصناعية. هذه المسابقة مفتوحة للتنافس لمشغلي الاتصالات، للشركات الكبرى و المتوسطة و الصغرى والشركات الناشئة و معاهد البحوث والجامعات و أيضا الافراد</a:t>
            </a:r>
            <a:r>
              <a:rPr kumimoji="0" lang="en-US"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a:t>
            </a:r>
            <a:endParaRPr kumimoji="0" lang="en-US" altLang="fr-FR"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 name="Rectangle 2">
            <a:extLst>
              <a:ext uri="{FF2B5EF4-FFF2-40B4-BE49-F238E27FC236}">
                <a16:creationId xmlns:a16="http://schemas.microsoft.com/office/drawing/2014/main" id="{D7DE1E15-FB71-2FFA-5477-B8DD318B6B7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pic>
        <p:nvPicPr>
          <p:cNvPr id="3073" name="Image 1">
            <a:extLst>
              <a:ext uri="{FF2B5EF4-FFF2-40B4-BE49-F238E27FC236}">
                <a16:creationId xmlns:a16="http://schemas.microsoft.com/office/drawing/2014/main" id="{31954558-1C90-F6B2-2576-6F29B83810B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1192" y="2716175"/>
            <a:ext cx="1468325" cy="150716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0AB06400-F37F-1769-56EB-3A40C9B0D89D}"/>
              </a:ext>
            </a:extLst>
          </p:cNvPr>
          <p:cNvPicPr>
            <a:picLocks noChangeAspect="1"/>
          </p:cNvPicPr>
          <p:nvPr/>
        </p:nvPicPr>
        <p:blipFill>
          <a:blip r:embed="rId4"/>
          <a:stretch>
            <a:fillRect/>
          </a:stretch>
        </p:blipFill>
        <p:spPr>
          <a:xfrm>
            <a:off x="669469" y="4223344"/>
            <a:ext cx="5696745" cy="2476846"/>
          </a:xfrm>
          <a:prstGeom prst="rect">
            <a:avLst/>
          </a:prstGeom>
        </p:spPr>
      </p:pic>
    </p:spTree>
    <p:extLst>
      <p:ext uri="{BB962C8B-B14F-4D97-AF65-F5344CB8AC3E}">
        <p14:creationId xmlns:p14="http://schemas.microsoft.com/office/powerpoint/2010/main" val="2815310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730D0-5958-4349-9919-92D65B28EB70}"/>
              </a:ext>
            </a:extLst>
          </p:cNvPr>
          <p:cNvSpPr>
            <a:spLocks noGrp="1"/>
          </p:cNvSpPr>
          <p:nvPr>
            <p:ph type="title"/>
          </p:nvPr>
        </p:nvSpPr>
        <p:spPr/>
        <p:txBody>
          <a:bodyPr>
            <a:normAutofit/>
          </a:bodyPr>
          <a:lstStyle/>
          <a:p>
            <a:pPr algn="r" rtl="1"/>
            <a:r>
              <a:rPr lang="ar-TN" sz="2400" b="1" dirty="0">
                <a:latin typeface="Calibri" panose="020F0502020204030204" pitchFamily="34" charset="0"/>
                <a:cs typeface="Calibri" panose="020F0502020204030204" pitchFamily="34" charset="0"/>
              </a:rPr>
              <a:t>أنشطة وإنجازات المنظمة</a:t>
            </a:r>
            <a:br>
              <a:rPr lang="ar-TN" sz="2400" b="1" dirty="0">
                <a:latin typeface="Calibri" panose="020F0502020204030204" pitchFamily="34" charset="0"/>
                <a:cs typeface="Calibri" panose="020F0502020204030204" pitchFamily="34" charset="0"/>
              </a:rPr>
            </a:b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BEF1392-6ED5-4D4F-89F9-65965DEEE4E6}"/>
              </a:ext>
            </a:extLst>
          </p:cNvPr>
          <p:cNvSpPr>
            <a:spLocks noGrp="1"/>
          </p:cNvSpPr>
          <p:nvPr>
            <p:ph idx="1"/>
          </p:nvPr>
        </p:nvSpPr>
        <p:spPr>
          <a:xfrm>
            <a:off x="4513383" y="3191834"/>
            <a:ext cx="7202931" cy="2964010"/>
          </a:xfrm>
        </p:spPr>
        <p:txBody>
          <a:bodyPr>
            <a:noAutofit/>
          </a:bodyPr>
          <a:lstStyle/>
          <a:p>
            <a:pPr algn="r" rtl="1"/>
            <a:r>
              <a:rPr lang="ar-SA" sz="2400" dirty="0">
                <a:solidFill>
                  <a:srgbClr val="050505"/>
                </a:solidFill>
                <a:highlight>
                  <a:srgbClr val="FFFFFF"/>
                </a:highlight>
                <a:latin typeface="Segoe UI Historic" panose="020B0502040204020203" pitchFamily="34" charset="0"/>
              </a:rPr>
              <a:t>نظمت الدورة الثالثة للمؤتمر الدولي لأمن المعلومات والأمن السيبراني </a:t>
            </a:r>
            <a:r>
              <a:rPr lang="fr-FR" sz="2400" dirty="0">
                <a:solidFill>
                  <a:srgbClr val="050505"/>
                </a:solidFill>
                <a:highlight>
                  <a:srgbClr val="FFFFFF"/>
                </a:highlight>
                <a:latin typeface="Segoe UI Historic" panose="020B0502040204020203" pitchFamily="34" charset="0"/>
              </a:rPr>
              <a:t>CAISEC ’24 </a:t>
            </a:r>
            <a:r>
              <a:rPr lang="ar-SA" sz="2400" dirty="0">
                <a:solidFill>
                  <a:srgbClr val="050505"/>
                </a:solidFill>
                <a:highlight>
                  <a:srgbClr val="FFFFFF"/>
                </a:highlight>
                <a:latin typeface="Segoe UI Historic" panose="020B0502040204020203" pitchFamily="34" charset="0"/>
              </a:rPr>
              <a:t>تحت رعاية دولة رئيس مجلس الوزراء الدكتور مصطفى مدبولي بجمهورية مصر العربية بالقاهرة أيام 04 و 05 جوان 2024 بالتعاون بين شركة ميركوري </a:t>
            </a:r>
            <a:r>
              <a:rPr lang="ar-SA" sz="2400" dirty="0" err="1">
                <a:solidFill>
                  <a:srgbClr val="050505"/>
                </a:solidFill>
                <a:highlight>
                  <a:srgbClr val="FFFFFF"/>
                </a:highlight>
                <a:latin typeface="Segoe UI Historic" panose="020B0502040204020203" pitchFamily="34" charset="0"/>
              </a:rPr>
              <a:t>كومينيكيشنز</a:t>
            </a:r>
            <a:r>
              <a:rPr lang="ar-SA" sz="2400" dirty="0">
                <a:solidFill>
                  <a:srgbClr val="050505"/>
                </a:solidFill>
                <a:highlight>
                  <a:srgbClr val="FFFFFF"/>
                </a:highlight>
                <a:latin typeface="Segoe UI Historic" panose="020B0502040204020203" pitchFamily="34" charset="0"/>
              </a:rPr>
              <a:t> هذا المؤتمر و المنظمة العربية لتكنولوجيات الاتصال و المعلومات. </a:t>
            </a:r>
          </a:p>
          <a:p>
            <a:pPr algn="r" rtl="1"/>
            <a:r>
              <a:rPr lang="ar-SA" sz="2400" dirty="0">
                <a:solidFill>
                  <a:srgbClr val="050505"/>
                </a:solidFill>
                <a:highlight>
                  <a:srgbClr val="FFFFFF"/>
                </a:highlight>
                <a:latin typeface="Segoe UI Historic" panose="020B0502040204020203" pitchFamily="34" charset="0"/>
              </a:rPr>
              <a:t>افتتح المؤتمر معالي السيد الأمين العام لجامعة الدول العربية</a:t>
            </a:r>
          </a:p>
          <a:p>
            <a:pPr algn="r" rtl="1"/>
            <a:r>
              <a:rPr lang="ar-SA" sz="2400" dirty="0">
                <a:solidFill>
                  <a:srgbClr val="050505"/>
                </a:solidFill>
                <a:highlight>
                  <a:srgbClr val="FFFFFF"/>
                </a:highlight>
                <a:latin typeface="Segoe UI Historic" panose="020B0502040204020203" pitchFamily="34" charset="0"/>
              </a:rPr>
              <a:t>و شمل برنامج المؤتمر مجموعة متنوعة من الجلسات والورش العملية التي تغطي مواضيع مثل استراتيجيات الأمن السيبراني، وإدارة المخاطر الرقمية، وتقنيات الكشف عن الاختراقات، وأحدث التقنيات في مجال الحماية من الهجمات السيبرانية.</a:t>
            </a:r>
          </a:p>
        </p:txBody>
      </p:sp>
      <p:sp>
        <p:nvSpPr>
          <p:cNvPr id="4" name="Titre 1">
            <a:extLst>
              <a:ext uri="{FF2B5EF4-FFF2-40B4-BE49-F238E27FC236}">
                <a16:creationId xmlns:a16="http://schemas.microsoft.com/office/drawing/2014/main" id="{12FBFE2C-78EB-7FC6-145E-E87F3BCFD094}"/>
              </a:ext>
            </a:extLst>
          </p:cNvPr>
          <p:cNvSpPr txBox="1">
            <a:spLocks/>
          </p:cNvSpPr>
          <p:nvPr/>
        </p:nvSpPr>
        <p:spPr>
          <a:xfrm>
            <a:off x="5189496" y="2501028"/>
            <a:ext cx="6639089" cy="70071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TN" sz="2400" b="1" dirty="0">
                <a:solidFill>
                  <a:srgbClr val="42BA97"/>
                </a:solidFill>
                <a:latin typeface="Calibri" panose="020F0502020204030204" pitchFamily="34" charset="0"/>
                <a:cs typeface="Calibri" panose="020F0502020204030204" pitchFamily="34" charset="0"/>
              </a:rPr>
              <a:t>النشاط : مؤتمر</a:t>
            </a:r>
            <a:r>
              <a:rPr lang="ar-SA" sz="2400" b="1" dirty="0">
                <a:solidFill>
                  <a:srgbClr val="42BA97"/>
                </a:solidFill>
                <a:latin typeface="Calibri" panose="020F0502020204030204" pitchFamily="34" charset="0"/>
                <a:cs typeface="Calibri" panose="020F0502020204030204" pitchFamily="34" charset="0"/>
              </a:rPr>
              <a:t> 24</a:t>
            </a:r>
            <a:r>
              <a:rPr lang="ar-TN" sz="2400" b="1" dirty="0">
                <a:solidFill>
                  <a:srgbClr val="42BA97"/>
                </a:solidFill>
                <a:latin typeface="Calibri" panose="020F0502020204030204" pitchFamily="34" charset="0"/>
                <a:cs typeface="Calibri" panose="020F0502020204030204" pitchFamily="34" charset="0"/>
              </a:rPr>
              <a:t> </a:t>
            </a:r>
            <a:r>
              <a:rPr lang="fr-FR" sz="2400" b="1" dirty="0">
                <a:solidFill>
                  <a:srgbClr val="42BA97"/>
                </a:solidFill>
                <a:latin typeface="Calibri" panose="020F0502020204030204" pitchFamily="34" charset="0"/>
                <a:cs typeface="Calibri" panose="020F0502020204030204" pitchFamily="34" charset="0"/>
              </a:rPr>
              <a:t>CAISEC</a:t>
            </a:r>
            <a:endParaRPr lang="ar-TN" sz="2400" b="1" dirty="0">
              <a:solidFill>
                <a:srgbClr val="42BA97"/>
              </a:solidFill>
              <a:latin typeface="Calibri" panose="020F0502020204030204" pitchFamily="34" charset="0"/>
              <a:cs typeface="Calibri" panose="020F0502020204030204" pitchFamily="34" charset="0"/>
            </a:endParaRPr>
          </a:p>
          <a:p>
            <a:pPr algn="r" rtl="1"/>
            <a:endParaRPr lang="ar-TN" sz="2400" b="1" dirty="0">
              <a:solidFill>
                <a:srgbClr val="2683C6"/>
              </a:solidFill>
              <a:latin typeface="Calibri" panose="020F0502020204030204" pitchFamily="34" charset="0"/>
              <a:cs typeface="Calibri" panose="020F0502020204030204" pitchFamily="34" charset="0"/>
            </a:endParaRPr>
          </a:p>
          <a:p>
            <a:pPr algn="r" rtl="1"/>
            <a:endParaRPr lang="ar-TN" sz="1600" b="1" dirty="0">
              <a:solidFill>
                <a:schemeClr val="bg1">
                  <a:lumMod val="50000"/>
                </a:schemeClr>
              </a:solidFill>
              <a:latin typeface="Calibri" panose="020F0502020204030204" pitchFamily="34" charset="0"/>
              <a:cs typeface="Calibri" panose="020F0502020204030204" pitchFamily="34" charset="0"/>
            </a:endParaRPr>
          </a:p>
        </p:txBody>
      </p:sp>
      <p:pic>
        <p:nvPicPr>
          <p:cNvPr id="4098" name="Picture 2">
            <a:extLst>
              <a:ext uri="{FF2B5EF4-FFF2-40B4-BE49-F238E27FC236}">
                <a16:creationId xmlns:a16="http://schemas.microsoft.com/office/drawing/2014/main" id="{85D75603-DDCB-CEB0-5908-E6C5C5BFAE2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7681" y="3710466"/>
            <a:ext cx="4044461" cy="2265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517768"/>
      </p:ext>
    </p:extLst>
  </p:cSld>
  <p:clrMapOvr>
    <a:masterClrMapping/>
  </p:clrMapOvr>
</p:sld>
</file>

<file path=ppt/theme/theme1.xml><?xml version="1.0" encoding="utf-8"?>
<a:theme xmlns:a="http://schemas.openxmlformats.org/drawingml/2006/main" name="Dividende">
  <a:themeElements>
    <a:clrScheme name="Ble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e">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6435904679AA4A94B8D6E9DD914DE7" ma:contentTypeVersion="5" ma:contentTypeDescription="Create a new document." ma:contentTypeScope="" ma:versionID="27afd5ff6a6886562058d49eabf53930">
  <xsd:schema xmlns:xsd="http://www.w3.org/2001/XMLSchema" xmlns:xs="http://www.w3.org/2001/XMLSchema" xmlns:p="http://schemas.microsoft.com/office/2006/metadata/properties" xmlns:ns1="http://schemas.microsoft.com/sharepoint/v3" targetNamespace="http://schemas.microsoft.com/office/2006/metadata/properties" ma:root="true" ma:fieldsID="821f84b3650ed2bf5a9d4ce4cbd0c7bb"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VariationsItemGroup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VariationsItemGroupID" ma:index="10" nillable="true" ma:displayName="Item Group ID" ma:description="" ma:hidden="true" ma:internalName="VariationsItemGroupID">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ariationsItemGroupID xmlns="http://schemas.microsoft.com/sharepoint/v3">f67e5bfa-b750-4ec2-ac55-fc97df48db34</VariationsItemGroupID>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4380788-3597-47CC-9631-24A8F03B1D84}"/>
</file>

<file path=customXml/itemProps2.xml><?xml version="1.0" encoding="utf-8"?>
<ds:datastoreItem xmlns:ds="http://schemas.openxmlformats.org/officeDocument/2006/customXml" ds:itemID="{E8FB8264-21E0-41D2-A6C1-3B83914EBCF1}"/>
</file>

<file path=customXml/itemProps3.xml><?xml version="1.0" encoding="utf-8"?>
<ds:datastoreItem xmlns:ds="http://schemas.openxmlformats.org/officeDocument/2006/customXml" ds:itemID="{D622FA32-CC3B-40A1-A58A-47686011E615}"/>
</file>

<file path=docProps/app.xml><?xml version="1.0" encoding="utf-8"?>
<Properties xmlns="http://schemas.openxmlformats.org/officeDocument/2006/extended-properties" xmlns:vt="http://schemas.openxmlformats.org/officeDocument/2006/docPropsVTypes">
  <Template>TM03457464[[fn=Dividende]]</Template>
  <TotalTime>4357</TotalTime>
  <Words>2547</Words>
  <Application>Microsoft Office PowerPoint</Application>
  <PresentationFormat>Widescreen</PresentationFormat>
  <Paragraphs>170</Paragraphs>
  <Slides>28</Slides>
  <Notes>0</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28</vt:i4>
      </vt:variant>
    </vt:vector>
  </HeadingPairs>
  <TitlesOfParts>
    <vt:vector size="48" baseType="lpstr">
      <vt:lpstr>DengXian</vt:lpstr>
      <vt:lpstr>SimSun</vt:lpstr>
      <vt:lpstr>Adobe Arabic</vt:lpstr>
      <vt:lpstr>Arial</vt:lpstr>
      <vt:lpstr>Calibri</vt:lpstr>
      <vt:lpstr>Century Gothic</vt:lpstr>
      <vt:lpstr>Courier New</vt:lpstr>
      <vt:lpstr>Gill Sans MT</vt:lpstr>
      <vt:lpstr>IBM Plex Sans</vt:lpstr>
      <vt:lpstr>Majalla UI</vt:lpstr>
      <vt:lpstr>Open Sans</vt:lpstr>
      <vt:lpstr>PT Sans</vt:lpstr>
      <vt:lpstr>Sakkal Majalla</vt:lpstr>
      <vt:lpstr>Segoe UI Historic</vt:lpstr>
      <vt:lpstr>Symbol</vt:lpstr>
      <vt:lpstr>Times New Roman</vt:lpstr>
      <vt:lpstr>VIP TIM Regular</vt:lpstr>
      <vt:lpstr>Wingdings</vt:lpstr>
      <vt:lpstr>Wingdings 2</vt:lpstr>
      <vt:lpstr>Dividende</vt:lpstr>
      <vt:lpstr>تقرير أنشطة  المنظمة العربية لتكنولوجيات الاتصال والمعلومات </vt:lpstr>
      <vt:lpstr>تقرير أنشطة  المنظمة العربية لتكنولوجيات الاتصال والمعلومات </vt:lpstr>
      <vt:lpstr>أنشطة وإنجازات المنظمة  الإطار العام : إستراتيجية المنظمة</vt:lpstr>
      <vt:lpstr>PowerPoint Presentation</vt:lpstr>
      <vt:lpstr>تقرير أنشطة  المنظمة العربية لتكنولوجيات الاتصال والمعلومات </vt:lpstr>
      <vt:lpstr>أنشطة وإنجازات المنظمة </vt:lpstr>
      <vt:lpstr>أنشطة وإنجازات المنظمة  </vt:lpstr>
      <vt:lpstr>أنشطة وإنجازات المنظمة  </vt:lpstr>
      <vt:lpstr>أنشطة وإنجازات المنظمة </vt:lpstr>
      <vt:lpstr>أنشطة وإنجازات المنظمة </vt:lpstr>
      <vt:lpstr>أنشطة وإنجازات المنظمة </vt:lpstr>
      <vt:lpstr>أنشطة وإنجازات المنظمة :  </vt:lpstr>
      <vt:lpstr>أنشطة وإنجازات المنظمة</vt:lpstr>
      <vt:lpstr>أنشطة وإنجازات المنظمة</vt:lpstr>
      <vt:lpstr>التقرير الدوري عن أنشطة  المنظمة العربية لتكنولوجيات الاتصال والمعلومات  </vt:lpstr>
      <vt:lpstr>أنشطة وإنجازات المنظمة : الممكن الاستراتيجي الأوّل :  أيكتو بيت الخبرة العربي للتمكين الرقمي</vt:lpstr>
      <vt:lpstr>أنشطة وإنجازات المنظمة : الممكن الاستراتيجي الأوّل :  أيكتو بيت الخبرة العربي للتمكين الرقمي</vt:lpstr>
      <vt:lpstr>التقرير الدوري عن أنشطة  المنظمة العربية لتكنولوجيات الاتصال والمعلومات  </vt:lpstr>
      <vt:lpstr>أنشطة وإنجازات المنظمة :  الممكن الاستراتيجي الثاني :  تعزيز الشراكة والتعاون  </vt:lpstr>
      <vt:lpstr>أنشطة وإنجازات المنظمة :  الممكن الاستراتيجي الثاني :  تعزيز الشراكة والتعاون  </vt:lpstr>
      <vt:lpstr>أنشطة وإنجازات المنظمة :  الممكن الاستراتيجي الثاني :  تعزيز الشراكة والتعاون  </vt:lpstr>
      <vt:lpstr>أنشطة وإنجازات المنظمة :  الممكن الاستراتيجي الثاني :  تعزيز الشراكة والتعاون  </vt:lpstr>
      <vt:lpstr>التقرير الدوري عن أنشطة  المنظمة العربية لتكنولوجيات الاتصال والمعلومات  </vt:lpstr>
      <vt:lpstr>- التحول الرقمي  Transformation - التجديد الرقمي D-Innovation - الشمول الرقمي D-Inclusion - الثقة الرقمية D-Trust </vt:lpstr>
      <vt:lpstr>توجيه وتوحيد الجهود نحو تحقيق تطور رقمي يخدم المجتمع العربي بشكل شامل ومتوازن، من خلال الدمج الذكي للتكنولوجيا الذكيّة في جميع جوانب الحياة بطريقة تعزز الأمان والاستدامة و تؤسس لبناء سيادة وريادة رقميّة عربية.</vt:lpstr>
      <vt:lpstr>مستدام</vt:lpstr>
      <vt:lpstr>مستقبل رقمي مستدام</vt:lpstr>
      <vt:lpstr>المنظمة العربية لتكنولوجيات الاتصال والمعلومات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التقرير الدوري عن أنشطة المنظمة العربية لتكنولوجيات الاتصال والمعلومات</dc:title>
  <dc:creator>Nada Laabidi</dc:creator>
  <cp:lastModifiedBy>Hazem Hezzah</cp:lastModifiedBy>
  <cp:revision>132</cp:revision>
  <dcterms:created xsi:type="dcterms:W3CDTF">2021-12-08T09:11:09Z</dcterms:created>
  <dcterms:modified xsi:type="dcterms:W3CDTF">2025-01-13T09:03:15Z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0x010100D06435904679AA4A94B8D6E9DD914DE7</vt:lpwstr>
  </property>
</Properties>
</file>